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embeddedFontLst>
    <p:embeddedFont>
      <p:font typeface="Bradley Hand ITC" panose="03070402050302030203" pitchFamily="66" charset="0"/>
      <p:regular r:id="rId24"/>
    </p:embeddedFont>
    <p:embeddedFont>
      <p:font typeface="poppins" panose="00000500000000000000" pitchFamily="2" charset="0"/>
      <p:regular r:id="rId25"/>
      <p:bold r:id="rId26"/>
      <p:italic r:id="rId27"/>
      <p:boldItalic r:id="rId28"/>
    </p:embeddedFont>
    <p:embeddedFont>
      <p:font typeface="poppins" panose="00000500000000000000" pitchFamily="2" charset="0"/>
      <p:regular r:id="rId25"/>
      <p:bold r:id="rId26"/>
      <p:italic r:id="rId27"/>
      <p:boldItalic r:id="rId28"/>
    </p:embeddedFont>
    <p:embeddedFont>
      <p:font typeface="Poppins Medium" panose="00000600000000000000" pitchFamily="2" charset="0"/>
      <p:regular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E4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3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E1-4C83-8C27-8DDCAE05833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E1-4C83-8C27-8DDCAE0583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E1-4C83-8C27-8DDCAE05833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E1-4C83-8C27-8DDCAE05833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E76-4312-B1D6-06A423893A7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nchor="t"/>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DB3-49CF-BE7F-E757D5EFCD26}"/>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DB3-49CF-BE7F-E757D5EFCD26}"/>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DB3-49CF-BE7F-E757D5EFCD26}"/>
            </c:ext>
          </c:extLst>
        </c:ser>
        <c:dLbls>
          <c:showLegendKey val="0"/>
          <c:showVal val="0"/>
          <c:showCatName val="0"/>
          <c:showSerName val="0"/>
          <c:showPercent val="0"/>
          <c:showBubbleSize val="0"/>
        </c:dLbls>
        <c:smooth val="0"/>
        <c:axId val="2121656432"/>
        <c:axId val="2121649776"/>
      </c:lineChart>
      <c:catAx>
        <c:axId val="2121656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121649776"/>
        <c:crosses val="autoZero"/>
        <c:auto val="1"/>
        <c:lblAlgn val="ctr"/>
        <c:lblOffset val="100"/>
        <c:noMultiLvlLbl val="0"/>
      </c:catAx>
      <c:valAx>
        <c:axId val="2121649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121656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163-4C37-8639-DAFF5228373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163-4C37-8639-DAFF52283739}"/>
            </c:ext>
          </c:extLst>
        </c:ser>
        <c:ser>
          <c:idx val="2"/>
          <c:order val="2"/>
          <c:tx>
            <c:strRef>
              <c:f>Sheet1!$D$1</c:f>
              <c:strCache>
                <c:ptCount val="1"/>
                <c:pt idx="0">
                  <c:v>Series 3</c:v>
                </c:pt>
              </c:strCache>
            </c:strRef>
          </c:tx>
          <c:spPr>
            <a:solidFill>
              <a:srgbClr val="ADE4DF"/>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163-4C37-8639-DAFF52283739}"/>
            </c:ext>
          </c:extLst>
        </c:ser>
        <c:dLbls>
          <c:showLegendKey val="0"/>
          <c:showVal val="0"/>
          <c:showCatName val="0"/>
          <c:showSerName val="0"/>
          <c:showPercent val="0"/>
          <c:showBubbleSize val="0"/>
        </c:dLbls>
        <c:gapWidth val="219"/>
        <c:overlap val="-27"/>
        <c:axId val="46007216"/>
        <c:axId val="46010128"/>
      </c:barChart>
      <c:catAx>
        <c:axId val="4600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6010128"/>
        <c:crosses val="autoZero"/>
        <c:auto val="1"/>
        <c:lblAlgn val="ctr"/>
        <c:lblOffset val="100"/>
        <c:noMultiLvlLbl val="0"/>
      </c:catAx>
      <c:valAx>
        <c:axId val="46010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46007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Sheet1!$A$2:$C$17</cx:f>
        <cx:lvl ptCount="16">
          <cx:pt idx="0">Leaf 1</cx:pt>
          <cx:pt idx="1">Leaf 2</cx:pt>
          <cx:pt idx="2">Leaf 3</cx:pt>
          <cx:pt idx="3">Leaf 4</cx:pt>
          <cx:pt idx="4">Leaf 5</cx:pt>
          <cx:pt idx="5">Leaf 6</cx:pt>
          <cx:pt idx="6">Leaf 7</cx:pt>
          <cx:pt idx="7">Leaf 8</cx:pt>
          <cx:pt idx="8">Leaf 9</cx:pt>
          <cx:pt idx="9">Leaf 10</cx:pt>
          <cx:pt idx="10">Leaf 11</cx:pt>
          <cx:pt idx="11">Leaf 12</cx:pt>
          <cx:pt idx="12">Leaf 13</cx:pt>
          <cx:pt idx="13">Leaf 14</cx:pt>
          <cx:pt idx="14">Leaf 15</cx:pt>
          <cx:pt idx="15">Leaf 16</cx:pt>
        </cx:lvl>
        <cx:lvl ptCount="16">
          <cx:pt idx="0">Stem 1</cx:pt>
          <cx:pt idx="1">Stem 1</cx:pt>
          <cx:pt idx="2">Stem 1</cx:pt>
          <cx:pt idx="3">Stem 2</cx:pt>
          <cx:pt idx="4">Stem 2</cx:pt>
          <cx:pt idx="5">Stem 2</cx:pt>
          <cx:pt idx="6">Stem 2</cx:pt>
          <cx:pt idx="7">Stem 3</cx:pt>
          <cx:pt idx="8">Stem 3</cx:pt>
          <cx:pt idx="9">Stem 4</cx:pt>
          <cx:pt idx="10">Stem 4</cx:pt>
          <cx:pt idx="11">Stem 5</cx:pt>
          <cx:pt idx="12">Stem 5</cx:pt>
          <cx:pt idx="13">Stem 6</cx:pt>
          <cx:pt idx="14">Stem 6</cx:pt>
          <cx:pt idx="15">Stem 6</cx:pt>
        </cx:lvl>
        <cx:lvl ptCount="16">
          <cx:pt idx="0">Branch 1</cx:pt>
          <cx:pt idx="1">Branch 1</cx:pt>
          <cx:pt idx="2">Branch 1</cx:pt>
          <cx:pt idx="3">Branch 1</cx:pt>
          <cx:pt idx="4">Branch 1</cx:pt>
          <cx:pt idx="5">Branch 1</cx:pt>
          <cx:pt idx="6">Branch 1</cx:pt>
          <cx:pt idx="7">Branch 2</cx:pt>
          <cx:pt idx="8">Branch 2</cx:pt>
          <cx:pt idx="9">Branch 2</cx:pt>
          <cx:pt idx="10">Branch 2</cx:pt>
          <cx:pt idx="11">Branch 3</cx:pt>
          <cx:pt idx="12">Branch 3</cx:pt>
          <cx:pt idx="13">Branch 3</cx:pt>
          <cx:pt idx="14">Branch 3</cx:pt>
          <cx:pt idx="15">Branch 3</cx:pt>
        </cx:lvl>
      </cx:strDim>
      <cx:numDim type="size">
        <cx:f>Sheet1!$D$2:$D$17</cx:f>
        <cx:lvl ptCount="16" formatCode="General">
          <cx:pt idx="0">22</cx:pt>
          <cx:pt idx="1">12</cx:pt>
          <cx:pt idx="2">18</cx:pt>
          <cx:pt idx="3">87</cx:pt>
          <cx:pt idx="4">88</cx:pt>
          <cx:pt idx="5">17</cx:pt>
          <cx:pt idx="6">9</cx:pt>
          <cx:pt idx="7">25</cx:pt>
          <cx:pt idx="8">23</cx:pt>
          <cx:pt idx="9">24</cx:pt>
          <cx:pt idx="10">89</cx:pt>
          <cx:pt idx="11">16</cx:pt>
          <cx:pt idx="12">19</cx:pt>
          <cx:pt idx="13">86</cx:pt>
          <cx:pt idx="14">10</cx:pt>
          <cx:pt idx="15">11</cx:pt>
        </cx:lvl>
      </cx:numDim>
    </cx:data>
  </cx:chartData>
  <cx:chart>
    <cx:title pos="t" align="ctr" overlay="0">
      <cx:tx>
        <cx:txData>
          <cx:v>Chart Title</cx:v>
        </cx:txData>
      </cx:tx>
      <cx:txPr>
        <a:bodyPr spcFirstLastPara="1" vertOverflow="ellipsis" wrap="square" lIns="0" tIns="0" rIns="0" bIns="0" anchor="ctr" anchorCtr="1"/>
        <a:lstStyle/>
        <a:p>
          <a:pPr algn="ctr">
            <a:defRPr>
              <a:solidFill>
                <a:schemeClr val="bg1"/>
              </a:solidFill>
            </a:defRPr>
          </a:pPr>
          <a:r>
            <a:rPr lang="en-US" baseline="0" dirty="0">
              <a:solidFill>
                <a:schemeClr val="bg1"/>
              </a:solidFill>
            </a:rPr>
            <a:t>Chart Title</a:t>
          </a:r>
        </a:p>
      </cx:txPr>
    </cx:title>
    <cx:plotArea>
      <cx:plotAreaRegion>
        <cx:series layoutId="treemap" uniqueId="{5B5A9A92-261A-498C-BCF4-1F111E9F61C1}">
          <cx:tx>
            <cx:txData>
              <cx:f>Sheet1!$D$1</cx:f>
              <cx:v>Series1</cx:v>
            </cx:txData>
          </cx:tx>
          <cx:dataLabels pos="inEnd">
            <cx:visibility seriesName="0" categoryName="1" value="0"/>
          </cx:dataLabels>
          <cx:dataId val="0"/>
          <cx:layoutPr>
            <cx:parentLabelLayout val="overlapping"/>
          </cx:layoutPr>
        </cx:series>
      </cx:plotAreaRegion>
    </cx:plotArea>
    <cx:legend pos="t" align="ctr" overlay="0">
      <cx:txPr>
        <a:bodyPr spcFirstLastPara="1" vertOverflow="ellipsis" wrap="square" lIns="0" tIns="0" rIns="0" bIns="0" anchor="ctr" anchorCtr="1"/>
        <a:lstStyle/>
        <a:p>
          <a:pPr>
            <a:defRPr>
              <a:solidFill>
                <a:schemeClr val="bg1"/>
              </a:solidFill>
            </a:defRPr>
          </a:pPr>
          <a:endParaRPr lang="en-US">
            <a:solidFill>
              <a:schemeClr val="bg1"/>
            </a:solidFill>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bg1"/>
    </cs:fontRef>
    <cs:defRPr sz="1197" kern="1200"/>
    <cs:bodyPr lIns="38100" tIns="19050" rIns="38100" bIns="19050">
      <a:spAutoFit/>
    </cs:bodyPr>
  </cs:dataLabel>
  <cs:dataLabelCallout>
    <cs:lnRef idx="0"/>
    <cs:fillRef idx="0"/>
    <cs:effectRef idx="0"/>
    <cs:fontRef idx="minor">
      <a:schemeClr val="tx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defRPr sz="1197"/>
  </cs:dataTable>
  <cs:downBar>
    <cs:lnRef idx="0"/>
    <cs:fillRef idx="0"/>
    <cs:effectRef idx="0"/>
    <cs:fontRef idx="minor">
      <a:schemeClr val="tx1"/>
    </cs:fontRef>
    <cs:spPr>
      <a:solidFill>
        <a:schemeClr val="dk1"/>
      </a:solidFill>
    </cs:spPr>
  </cs:downBar>
  <cs:dropLine>
    <cs:lnRef idx="0"/>
    <cs:fillRef idx="0"/>
    <cs:effectRef idx="0"/>
    <cs:fontRef idx="minor">
      <a:schemeClr val="tx1"/>
    </cs:fontRef>
  </cs:dropLine>
  <cs:errorBar>
    <cs:lnRef idx="0"/>
    <cs:fillRef idx="0"/>
    <cs:effectRef idx="0"/>
    <cs:fontRef idx="minor">
      <a:schemeClr val="tx1"/>
    </cs:fontRef>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lumOff val="10000"/>
          </a:schemeClr>
        </a:solidFill>
        <a:round/>
      </a:ln>
    </cs:spPr>
  </cs:gridlineMinor>
  <cs:hiLoLine>
    <cs:lnRef idx="0"/>
    <cs:fillRef idx="0"/>
    <cs:effectRef idx="0"/>
    <cs:fontRef idx="minor">
      <a:schemeClr val="tx1"/>
    </cs:fontRef>
  </cs:hiLoLine>
  <cs:leaderLine>
    <cs:lnRef idx="0"/>
    <cs:fillRef idx="0"/>
    <cs:effectRef idx="0"/>
    <cs:fontRef idx="minor">
      <a:schemeClr val="tx1"/>
    </cs:fontRef>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tx1"/>
    </cs:fontRef>
    <cs:spPr>
      <a:solidFill>
        <a:schemeClr val="lt1"/>
      </a:solidFill>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adix-Designed-Slide-Dark-Mo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p>
            <a:fld id="{0711B3CF-CAFC-4791-AB50-6CCD8E8FC7E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085D0A-AF7A-4EA9-9A8A-4170F65FF347}" type="slidenum">
              <a:rPr lang="en-IN" smtClean="0"/>
              <a:t>‹#›</a:t>
            </a:fld>
            <a:endParaRPr lang="en-IN"/>
          </a:p>
        </p:txBody>
      </p:sp>
      <p:sp>
        <p:nvSpPr>
          <p:cNvPr id="8" name="Title 1"/>
          <p:cNvSpPr>
            <a:spLocks noGrp="1"/>
          </p:cNvSpPr>
          <p:nvPr>
            <p:ph type="ctrTitle"/>
          </p:nvPr>
        </p:nvSpPr>
        <p:spPr>
          <a:xfrm>
            <a:off x="733168" y="1610455"/>
            <a:ext cx="7420232" cy="1818545"/>
          </a:xfrm>
          <a:prstGeom prst="rect">
            <a:avLst/>
          </a:prstGeom>
        </p:spPr>
        <p:txBody>
          <a:bodyPr anchor="t">
            <a:normAutofit/>
          </a:bodyPr>
          <a:lstStyle>
            <a:lvl1pPr algn="l">
              <a:defRPr sz="5000"/>
            </a:lvl1pPr>
          </a:lstStyle>
          <a:p>
            <a:r>
              <a:rPr lang="en-US"/>
              <a:t>Click to edit Master title style</a:t>
            </a:r>
            <a:endParaRPr lang="en-IN"/>
          </a:p>
        </p:txBody>
      </p:sp>
      <p:sp>
        <p:nvSpPr>
          <p:cNvPr id="9" name="Subtitle 2"/>
          <p:cNvSpPr>
            <a:spLocks noGrp="1"/>
          </p:cNvSpPr>
          <p:nvPr>
            <p:ph type="subTitle" idx="1"/>
          </p:nvPr>
        </p:nvSpPr>
        <p:spPr>
          <a:xfrm>
            <a:off x="733168" y="3602038"/>
            <a:ext cx="7420232" cy="1655762"/>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8789893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1B3CF-CAFC-4791-AB50-6CCD8E8FC7EC}" type="datetimeFigureOut">
              <a:rPr lang="en-IN" smtClean="0"/>
              <a:t>05-03-2024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1085D0A-AF7A-4EA9-9A8A-4170F65FF347}" type="slidenum">
              <a:rPr lang="en-IN" smtClean="0"/>
              <a:t>‹#›</a:t>
            </a:fld>
            <a:endParaRPr lang="en-IN"/>
          </a:p>
        </p:txBody>
      </p:sp>
      <p:sp>
        <p:nvSpPr>
          <p:cNvPr id="5" name="Picture Placeholder 2"/>
          <p:cNvSpPr>
            <a:spLocks noGrp="1"/>
          </p:cNvSpPr>
          <p:nvPr>
            <p:ph type="pic" idx="1"/>
          </p:nvPr>
        </p:nvSpPr>
        <p:spPr>
          <a:xfrm>
            <a:off x="838200" y="365125"/>
            <a:ext cx="10517188" cy="5520339"/>
          </a:xfrm>
          <a:prstGeom prst="rect">
            <a:avLst/>
          </a:prstGeo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Tree>
    <p:extLst>
      <p:ext uri="{BB962C8B-B14F-4D97-AF65-F5344CB8AC3E}">
        <p14:creationId xmlns:p14="http://schemas.microsoft.com/office/powerpoint/2010/main" val="558537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Paragraph-Bulletpoin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11B3CF-CAFC-4791-AB50-6CCD8E8FC7EC}"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085D0A-AF7A-4EA9-9A8A-4170F65FF347}" type="slidenum">
              <a:rPr lang="en-IN" smtClean="0"/>
              <a:t>‹#›</a:t>
            </a:fld>
            <a:endParaRPr lang="en-IN"/>
          </a:p>
        </p:txBody>
      </p:sp>
      <p:sp>
        <p:nvSpPr>
          <p:cNvPr id="11" name="Text Placeholder 3"/>
          <p:cNvSpPr>
            <a:spLocks noGrp="1"/>
          </p:cNvSpPr>
          <p:nvPr>
            <p:ph type="body" sz="half" idx="2"/>
          </p:nvPr>
        </p:nvSpPr>
        <p:spPr>
          <a:xfrm>
            <a:off x="839788" y="1727886"/>
            <a:ext cx="4135866" cy="4141102"/>
          </a:xfrm>
          <a:prstGeom prst="rect">
            <a:avLst/>
          </a:prstGeo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2"/>
          <p:cNvSpPr>
            <a:spLocks noGrp="1"/>
          </p:cNvSpPr>
          <p:nvPr>
            <p:ph idx="13"/>
          </p:nvPr>
        </p:nvSpPr>
        <p:spPr>
          <a:xfrm>
            <a:off x="5183188" y="1727886"/>
            <a:ext cx="6170612" cy="414110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p:cNvSpPr>
            <a:spLocks noGrp="1"/>
          </p:cNvSpPr>
          <p:nvPr>
            <p:ph type="title"/>
          </p:nvPr>
        </p:nvSpPr>
        <p:spPr>
          <a:xfrm>
            <a:off x="838200" y="555621"/>
            <a:ext cx="10515600" cy="1059534"/>
          </a:xfrm>
          <a:prstGeom prst="rect">
            <a:avLst/>
          </a:prstGeom>
        </p:spPr>
        <p:txBody>
          <a:bodyPr/>
          <a:lstStyle/>
          <a:p>
            <a:r>
              <a:rPr lang="en-US" dirty="0"/>
              <a:t>Click to edit Master title style</a:t>
            </a:r>
            <a:endParaRPr lang="en-IN" dirty="0"/>
          </a:p>
        </p:txBody>
      </p:sp>
    </p:spTree>
    <p:extLst>
      <p:ext uri="{BB962C8B-B14F-4D97-AF65-F5344CB8AC3E}">
        <p14:creationId xmlns:p14="http://schemas.microsoft.com/office/powerpoint/2010/main" val="1454164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and-Picture-with-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11B3CF-CAFC-4791-AB50-6CCD8E8FC7EC}"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085D0A-AF7A-4EA9-9A8A-4170F65FF347}" type="slidenum">
              <a:rPr lang="en-IN" smtClean="0"/>
              <a:t>‹#›</a:t>
            </a:fld>
            <a:endParaRPr lang="en-IN"/>
          </a:p>
        </p:txBody>
      </p:sp>
      <p:sp>
        <p:nvSpPr>
          <p:cNvPr id="11" name="Picture Placeholder 2"/>
          <p:cNvSpPr>
            <a:spLocks noGrp="1"/>
          </p:cNvSpPr>
          <p:nvPr>
            <p:ph type="pic" idx="1"/>
          </p:nvPr>
        </p:nvSpPr>
        <p:spPr>
          <a:xfrm>
            <a:off x="5183188" y="1719648"/>
            <a:ext cx="6172200" cy="416581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3" name="Text Placeholder 3"/>
          <p:cNvSpPr>
            <a:spLocks noGrp="1"/>
          </p:cNvSpPr>
          <p:nvPr>
            <p:ph type="body" sz="half" idx="13"/>
          </p:nvPr>
        </p:nvSpPr>
        <p:spPr>
          <a:xfrm>
            <a:off x="839788" y="1727886"/>
            <a:ext cx="4135866" cy="4141102"/>
          </a:xfrm>
          <a:prstGeom prst="rect">
            <a:avLst/>
          </a:prstGeo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Title 1"/>
          <p:cNvSpPr>
            <a:spLocks noGrp="1"/>
          </p:cNvSpPr>
          <p:nvPr>
            <p:ph type="title"/>
          </p:nvPr>
        </p:nvSpPr>
        <p:spPr>
          <a:xfrm>
            <a:off x="838200" y="555621"/>
            <a:ext cx="10515600" cy="1068080"/>
          </a:xfrm>
          <a:prstGeom prst="rect">
            <a:avLst/>
          </a:prstGeom>
        </p:spPr>
        <p:txBody>
          <a:bodyPr/>
          <a:lstStyle/>
          <a:p>
            <a:r>
              <a:rPr lang="en-US" dirty="0"/>
              <a:t>Click to edit Master title style</a:t>
            </a:r>
            <a:endParaRPr lang="en-IN" dirty="0"/>
          </a:p>
        </p:txBody>
      </p:sp>
    </p:spTree>
    <p:extLst>
      <p:ext uri="{BB962C8B-B14F-4D97-AF65-F5344CB8AC3E}">
        <p14:creationId xmlns:p14="http://schemas.microsoft.com/office/powerpoint/2010/main" val="2037106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sp>
        <p:nvSpPr>
          <p:cNvPr id="7" name="Title 1"/>
          <p:cNvSpPr>
            <a:spLocks noGrp="1"/>
          </p:cNvSpPr>
          <p:nvPr>
            <p:ph type="title"/>
          </p:nvPr>
        </p:nvSpPr>
        <p:spPr>
          <a:xfrm>
            <a:off x="838200" y="555621"/>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109181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11B3CF-CAFC-4791-AB50-6CCD8E8FC7E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085D0A-AF7A-4EA9-9A8A-4170F65FF347}" type="slidenum">
              <a:rPr lang="en-IN" smtClean="0"/>
              <a:t>‹#›</a:t>
            </a:fld>
            <a:endParaRPr lang="en-IN"/>
          </a:p>
        </p:txBody>
      </p:sp>
      <p:sp>
        <p:nvSpPr>
          <p:cNvPr id="7" name="Text Placeholder 2"/>
          <p:cNvSpPr>
            <a:spLocks noGrp="1"/>
          </p:cNvSpPr>
          <p:nvPr>
            <p:ph idx="1"/>
          </p:nvPr>
        </p:nvSpPr>
        <p:spPr>
          <a:xfrm rot="5400000">
            <a:off x="4045743" y="-1459188"/>
            <a:ext cx="4100514" cy="10515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p:cNvSpPr>
            <a:spLocks noGrp="1"/>
          </p:cNvSpPr>
          <p:nvPr>
            <p:ph type="title"/>
          </p:nvPr>
        </p:nvSpPr>
        <p:spPr>
          <a:xfrm>
            <a:off x="838200" y="555621"/>
            <a:ext cx="10515600" cy="1059534"/>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03406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dirty="0"/>
              <a:t>Click to edit Master title style</a:t>
            </a:r>
            <a:endParaRPr lang="en-IN" dirty="0"/>
          </a:p>
        </p:txBody>
      </p:sp>
      <p:sp>
        <p:nvSpPr>
          <p:cNvPr id="4" name="Date Placeholder 3"/>
          <p:cNvSpPr>
            <a:spLocks noGrp="1"/>
          </p:cNvSpPr>
          <p:nvPr>
            <p:ph type="dt" sz="half" idx="10"/>
          </p:nvPr>
        </p:nvSpPr>
        <p:spPr/>
        <p:txBody>
          <a:bodyPr/>
          <a:lstStyle/>
          <a:p>
            <a:fld id="{0711B3CF-CAFC-4791-AB50-6CCD8E8FC7E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085D0A-AF7A-4EA9-9A8A-4170F65FF347}" type="slidenum">
              <a:rPr lang="en-IN" smtClean="0"/>
              <a:t>‹#›</a:t>
            </a:fld>
            <a:endParaRPr lang="en-IN"/>
          </a:p>
        </p:txBody>
      </p:sp>
      <p:sp>
        <p:nvSpPr>
          <p:cNvPr id="7" name="Text Placeholder 2"/>
          <p:cNvSpPr>
            <a:spLocks noGrp="1"/>
          </p:cNvSpPr>
          <p:nvPr>
            <p:ph idx="1"/>
          </p:nvPr>
        </p:nvSpPr>
        <p:spPr>
          <a:xfrm rot="5400000">
            <a:off x="1757577" y="-554250"/>
            <a:ext cx="5811839" cy="765059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027959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You-P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11754" y="1689290"/>
            <a:ext cx="7768492" cy="211675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054502">
            <a:off x="10246296" y="5677510"/>
            <a:ext cx="895350" cy="781050"/>
          </a:xfrm>
          <a:prstGeom prst="rect">
            <a:avLst/>
          </a:prstGeom>
        </p:spPr>
      </p:pic>
      <p:sp>
        <p:nvSpPr>
          <p:cNvPr id="8" name="TextBox 7"/>
          <p:cNvSpPr txBox="1"/>
          <p:nvPr userDrawn="1"/>
        </p:nvSpPr>
        <p:spPr>
          <a:xfrm>
            <a:off x="8276416" y="5482590"/>
            <a:ext cx="2417555" cy="923330"/>
          </a:xfrm>
          <a:prstGeom prst="rect">
            <a:avLst/>
          </a:prstGeom>
          <a:noFill/>
        </p:spPr>
        <p:txBody>
          <a:bodyPr wrap="square" rtlCol="0">
            <a:spAutoFit/>
          </a:bodyPr>
          <a:lstStyle/>
          <a:p>
            <a:pPr>
              <a:lnSpc>
                <a:spcPct val="150000"/>
              </a:lnSpc>
            </a:pPr>
            <a:r>
              <a:rPr lang="en-US" b="1" dirty="0">
                <a:solidFill>
                  <a:srgbClr val="30BCAF"/>
                </a:solidFill>
                <a:latin typeface="Bradley Hand ITC" panose="03070402050302030203" pitchFamily="66" charset="0"/>
              </a:rPr>
              <a:t>yes, we're</a:t>
            </a:r>
          </a:p>
          <a:p>
            <a:pPr>
              <a:lnSpc>
                <a:spcPct val="150000"/>
              </a:lnSpc>
            </a:pPr>
            <a:r>
              <a:rPr lang="en-US" b="1" dirty="0">
                <a:solidFill>
                  <a:srgbClr val="30BCAF"/>
                </a:solidFill>
                <a:latin typeface="Bradley Hand ITC" panose="03070402050302030203" pitchFamily="66" charset="0"/>
              </a:rPr>
              <a:t>awesomely different.</a:t>
            </a:r>
          </a:p>
        </p:txBody>
      </p:sp>
      <p:sp>
        <p:nvSpPr>
          <p:cNvPr id="9" name="Subtitle 2"/>
          <p:cNvSpPr txBox="1">
            <a:spLocks/>
          </p:cNvSpPr>
          <p:nvPr userDrawn="1"/>
        </p:nvSpPr>
        <p:spPr>
          <a:xfrm>
            <a:off x="2668908" y="4068292"/>
            <a:ext cx="6854184" cy="7262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Tx/>
              <a:buNone/>
              <a:defRPr sz="2000" kern="1200">
                <a:solidFill>
                  <a:schemeClr val="bg1"/>
                </a:solidFill>
                <a:latin typeface="+mj-lt"/>
                <a:ea typeface="+mn-ea"/>
                <a:cs typeface="+mn-cs"/>
              </a:defRPr>
            </a:lvl2pPr>
            <a:lvl3pPr marL="914400" indent="0" algn="ctr" defTabSz="914400" rtl="0" eaLnBrk="1" latinLnBrk="0" hangingPunct="1">
              <a:lnSpc>
                <a:spcPct val="90000"/>
              </a:lnSpc>
              <a:spcBef>
                <a:spcPts val="500"/>
              </a:spcBef>
              <a:buFontTx/>
              <a:buNone/>
              <a:defRPr sz="1800" kern="1200">
                <a:solidFill>
                  <a:schemeClr val="bg1"/>
                </a:solidFill>
                <a:latin typeface="+mj-lt"/>
                <a:ea typeface="+mn-ea"/>
                <a:cs typeface="+mn-cs"/>
              </a:defRPr>
            </a:lvl3pPr>
            <a:lvl4pPr marL="1371600" indent="0" algn="ctr" defTabSz="914400" rtl="0" eaLnBrk="1" latinLnBrk="0" hangingPunct="1">
              <a:lnSpc>
                <a:spcPct val="90000"/>
              </a:lnSpc>
              <a:spcBef>
                <a:spcPts val="500"/>
              </a:spcBef>
              <a:buFontTx/>
              <a:buNone/>
              <a:defRPr sz="1600" kern="1200">
                <a:solidFill>
                  <a:schemeClr val="bg1"/>
                </a:solidFill>
                <a:latin typeface="+mj-lt"/>
                <a:ea typeface="+mn-ea"/>
                <a:cs typeface="+mn-cs"/>
              </a:defRPr>
            </a:lvl4pPr>
            <a:lvl5pPr marL="1828800" indent="0" algn="ctr" defTabSz="914400" rtl="0" eaLnBrk="1" latinLnBrk="0" hangingPunct="1">
              <a:lnSpc>
                <a:spcPct val="90000"/>
              </a:lnSpc>
              <a:spcBef>
                <a:spcPts val="500"/>
              </a:spcBef>
              <a:buFontTx/>
              <a:buNone/>
              <a:defRPr sz="1600" kern="1200">
                <a:solidFill>
                  <a:schemeClr val="bg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IN" dirty="0">
                <a:solidFill>
                  <a:srgbClr val="30BCAF"/>
                </a:solidFill>
                <a:latin typeface="Poppins Medium" panose="00000600000000000000" pitchFamily="50" charset="0"/>
                <a:cs typeface="Poppins Medium" panose="00000600000000000000" pitchFamily="50" charset="0"/>
              </a:rPr>
              <a:t>Building</a:t>
            </a:r>
            <a:r>
              <a:rPr lang="en-IN" dirty="0"/>
              <a:t> </a:t>
            </a:r>
            <a:r>
              <a:rPr lang="en-IN" dirty="0">
                <a:solidFill>
                  <a:srgbClr val="999999"/>
                </a:solidFill>
                <a:latin typeface="Poppins Medium" panose="00000600000000000000" pitchFamily="50" charset="0"/>
                <a:cs typeface="Poppins Medium" panose="00000600000000000000" pitchFamily="50" charset="0"/>
              </a:rPr>
              <a:t>Software</a:t>
            </a:r>
            <a:r>
              <a:rPr lang="en-IN" dirty="0">
                <a:latin typeface="Poppins Medium" panose="00000600000000000000" pitchFamily="50" charset="0"/>
                <a:cs typeface="Poppins Medium" panose="00000600000000000000" pitchFamily="50" charset="0"/>
              </a:rPr>
              <a:t> </a:t>
            </a:r>
            <a:r>
              <a:rPr lang="en-IN" dirty="0">
                <a:solidFill>
                  <a:srgbClr val="30BCAF"/>
                </a:solidFill>
                <a:latin typeface="Poppins Medium" panose="00000600000000000000" pitchFamily="50" charset="0"/>
                <a:cs typeface="Poppins Medium" panose="00000600000000000000" pitchFamily="50" charset="0"/>
              </a:rPr>
              <a:t>Success Stories</a:t>
            </a:r>
          </a:p>
        </p:txBody>
      </p:sp>
    </p:spTree>
    <p:extLst>
      <p:ext uri="{BB962C8B-B14F-4D97-AF65-F5344CB8AC3E}">
        <p14:creationId xmlns:p14="http://schemas.microsoft.com/office/powerpoint/2010/main" val="1959750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to-use-for-only-Radix">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sp>
        <p:nvSpPr>
          <p:cNvPr id="8" name="Subtitle 2"/>
          <p:cNvSpPr>
            <a:spLocks noGrp="1"/>
          </p:cNvSpPr>
          <p:nvPr>
            <p:ph type="subTitle" idx="1"/>
          </p:nvPr>
        </p:nvSpPr>
        <p:spPr>
          <a:xfrm>
            <a:off x="733168" y="3602038"/>
            <a:ext cx="7420232" cy="1655762"/>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9" name="Title 1"/>
          <p:cNvSpPr>
            <a:spLocks noGrp="1"/>
          </p:cNvSpPr>
          <p:nvPr>
            <p:ph type="title"/>
          </p:nvPr>
        </p:nvSpPr>
        <p:spPr>
          <a:xfrm>
            <a:off x="733168" y="1610455"/>
            <a:ext cx="7420232" cy="1325563"/>
          </a:xfrm>
          <a:prstGeom prst="rect">
            <a:avLst/>
          </a:prstGeom>
        </p:spPr>
        <p:txBody>
          <a:bodyPr>
            <a:noAutofit/>
          </a:bodyPr>
          <a:lstStyle>
            <a:lvl1pPr>
              <a:defRPr sz="5000"/>
            </a:lvl1pPr>
          </a:lstStyle>
          <a:p>
            <a:r>
              <a:rPr lang="en-US"/>
              <a:t>Click to edit Master title style</a:t>
            </a:r>
            <a:endParaRPr lang="en-IN"/>
          </a:p>
        </p:txBody>
      </p:sp>
    </p:spTree>
    <p:extLst>
      <p:ext uri="{BB962C8B-B14F-4D97-AF65-F5344CB8AC3E}">
        <p14:creationId xmlns:p14="http://schemas.microsoft.com/office/powerpoint/2010/main" val="76329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11B3CF-CAFC-4791-AB50-6CCD8E8FC7E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085D0A-AF7A-4EA9-9A8A-4170F65FF347}" type="slidenum">
              <a:rPr lang="en-IN" smtClean="0"/>
              <a:t>‹#›</a:t>
            </a:fld>
            <a:endParaRPr lang="en-IN"/>
          </a:p>
        </p:txBody>
      </p:sp>
      <p:sp>
        <p:nvSpPr>
          <p:cNvPr id="8" name="Text Placeholder 2"/>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p:cNvSpPr>
            <a:spLocks noGrp="1"/>
          </p:cNvSpPr>
          <p:nvPr>
            <p:ph type="title"/>
          </p:nvPr>
        </p:nvSpPr>
        <p:spPr>
          <a:xfrm>
            <a:off x="838200" y="555625"/>
            <a:ext cx="10515600" cy="132556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653127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and-Paragraph">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711B3CF-CAFC-4791-AB50-6CCD8E8FC7E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1085D0A-AF7A-4EA9-9A8A-4170F65FF347}" type="slidenum">
              <a:rPr lang="en-IN" smtClean="0"/>
              <a:t>‹#›</a:t>
            </a:fld>
            <a:endParaRPr lang="en-IN"/>
          </a:p>
        </p:txBody>
      </p:sp>
      <p:sp>
        <p:nvSpPr>
          <p:cNvPr id="7" name="Text Placeholder 2"/>
          <p:cNvSpPr>
            <a:spLocks noGrp="1"/>
          </p:cNvSpPr>
          <p:nvPr>
            <p:ph type="body" idx="1"/>
          </p:nvPr>
        </p:nvSpPr>
        <p:spPr>
          <a:xfrm>
            <a:off x="831850" y="1806575"/>
            <a:ext cx="10515600" cy="4099955"/>
          </a:xfrm>
          <a:prstGeom prst="rect">
            <a:avLst/>
          </a:prstGeo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itle 1"/>
          <p:cNvSpPr>
            <a:spLocks noGrp="1"/>
          </p:cNvSpPr>
          <p:nvPr>
            <p:ph type="title"/>
          </p:nvPr>
        </p:nvSpPr>
        <p:spPr>
          <a:xfrm>
            <a:off x="838200" y="555626"/>
            <a:ext cx="10515600" cy="1153534"/>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131635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2nd-para-3rd-Par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sp>
        <p:nvSpPr>
          <p:cNvPr id="6" name="Text Placeholder 2"/>
          <p:cNvSpPr>
            <a:spLocks noGrp="1"/>
          </p:cNvSpPr>
          <p:nvPr>
            <p:ph type="body" idx="1"/>
          </p:nvPr>
        </p:nvSpPr>
        <p:spPr>
          <a:xfrm>
            <a:off x="831850" y="1874082"/>
            <a:ext cx="10515600" cy="722980"/>
          </a:xfrm>
          <a:prstGeom prst="rect">
            <a:avLst/>
          </a:prstGeom>
        </p:spPr>
        <p:txBody>
          <a:bodyPr>
            <a:normAutofit/>
          </a:bodyPr>
          <a:lstStyle>
            <a:lvl1pPr marL="0" indent="0">
              <a:lnSpc>
                <a:spcPct val="120000"/>
              </a:lnSpc>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3" name="Text Placeholder 2"/>
          <p:cNvSpPr>
            <a:spLocks noGrp="1"/>
          </p:cNvSpPr>
          <p:nvPr>
            <p:ph type="body" idx="15" hasCustomPrompt="1"/>
          </p:nvPr>
        </p:nvSpPr>
        <p:spPr>
          <a:xfrm>
            <a:off x="831850" y="2728661"/>
            <a:ext cx="4834012" cy="1407503"/>
          </a:xfrm>
          <a:prstGeom prst="rect">
            <a:avLst/>
          </a:prstGeom>
        </p:spPr>
        <p:txBody>
          <a:bodyPr>
            <a:normAutofit/>
          </a:bodyPr>
          <a:lstStyle>
            <a:lvl1pPr marL="285750" indent="-285750">
              <a:lnSpc>
                <a:spcPct val="120000"/>
              </a:lnSpc>
              <a:buFont typeface="Courier New" panose="02070309020205020404" pitchFamily="49" charset="0"/>
              <a:buChar char="o"/>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Lorem ipsum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14" name="Text Placeholder 2"/>
          <p:cNvSpPr>
            <a:spLocks noGrp="1"/>
          </p:cNvSpPr>
          <p:nvPr>
            <p:ph type="body" idx="16" hasCustomPrompt="1"/>
          </p:nvPr>
        </p:nvSpPr>
        <p:spPr>
          <a:xfrm>
            <a:off x="6514803" y="2728661"/>
            <a:ext cx="4834012" cy="1407503"/>
          </a:xfrm>
          <a:prstGeom prst="rect">
            <a:avLst/>
          </a:prstGeom>
        </p:spPr>
        <p:txBody>
          <a:bodyPr>
            <a:normAutofit/>
          </a:bodyPr>
          <a:lstStyle>
            <a:lvl1pPr marL="285750" indent="-285750">
              <a:lnSpc>
                <a:spcPct val="120000"/>
              </a:lnSpc>
              <a:buFont typeface="Courier New" panose="02070309020205020404" pitchFamily="49" charset="0"/>
              <a:buChar char="o"/>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Lorem ipsum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Tree>
    <p:extLst>
      <p:ext uri="{BB962C8B-B14F-4D97-AF65-F5344CB8AC3E}">
        <p14:creationId xmlns:p14="http://schemas.microsoft.com/office/powerpoint/2010/main" val="863740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Sub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sp>
        <p:nvSpPr>
          <p:cNvPr id="6" name="Text Placeholder 2"/>
          <p:cNvSpPr>
            <a:spLocks noGrp="1"/>
          </p:cNvSpPr>
          <p:nvPr>
            <p:ph type="body" idx="1"/>
          </p:nvPr>
        </p:nvSpPr>
        <p:spPr>
          <a:xfrm>
            <a:off x="831850" y="1874082"/>
            <a:ext cx="10515600" cy="722980"/>
          </a:xfrm>
          <a:prstGeom prst="rect">
            <a:avLst/>
          </a:prstGeom>
        </p:spPr>
        <p:txBody>
          <a:bodyPr>
            <a:normAutofit/>
          </a:bodyPr>
          <a:lstStyle>
            <a:lvl1pPr marL="0" indent="0">
              <a:lnSpc>
                <a:spcPct val="120000"/>
              </a:lnSpc>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Text Placeholder 2"/>
          <p:cNvSpPr>
            <a:spLocks noGrp="1"/>
          </p:cNvSpPr>
          <p:nvPr>
            <p:ph type="body" idx="14"/>
          </p:nvPr>
        </p:nvSpPr>
        <p:spPr>
          <a:xfrm>
            <a:off x="839789" y="2710710"/>
            <a:ext cx="4826074" cy="823912"/>
          </a:xfrm>
          <a:prstGeom prst="rect">
            <a:avLst/>
          </a:prstGeom>
        </p:spPr>
        <p:txBody>
          <a:bodyPr anchor="t">
            <a:normAutofit/>
          </a:bodyPr>
          <a:lstStyle>
            <a:lvl1pPr marL="0" indent="0">
              <a:lnSpc>
                <a:spcPct val="120000"/>
              </a:lnSpc>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Text Placeholder 2"/>
          <p:cNvSpPr>
            <a:spLocks noGrp="1"/>
          </p:cNvSpPr>
          <p:nvPr>
            <p:ph type="body" idx="16"/>
          </p:nvPr>
        </p:nvSpPr>
        <p:spPr>
          <a:xfrm>
            <a:off x="6548380" y="2710710"/>
            <a:ext cx="4826074" cy="823912"/>
          </a:xfrm>
          <a:prstGeom prst="rect">
            <a:avLst/>
          </a:prstGeom>
        </p:spPr>
        <p:txBody>
          <a:bodyPr anchor="t">
            <a:normAutofit/>
          </a:bodyPr>
          <a:lstStyle>
            <a:lvl1pPr marL="0" indent="0">
              <a:lnSpc>
                <a:spcPct val="120000"/>
              </a:lnSpc>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Text Placeholder 2"/>
          <p:cNvSpPr>
            <a:spLocks noGrp="1"/>
          </p:cNvSpPr>
          <p:nvPr>
            <p:ph type="body" idx="17" hasCustomPrompt="1"/>
          </p:nvPr>
        </p:nvSpPr>
        <p:spPr>
          <a:xfrm>
            <a:off x="831850" y="3648270"/>
            <a:ext cx="4834012" cy="1407503"/>
          </a:xfrm>
          <a:prstGeom prst="rect">
            <a:avLst/>
          </a:prstGeom>
        </p:spPr>
        <p:txBody>
          <a:bodyPr>
            <a:normAutofit/>
          </a:bodyPr>
          <a:lstStyle>
            <a:lvl1pPr marL="285750" indent="-285750">
              <a:lnSpc>
                <a:spcPct val="120000"/>
              </a:lnSpc>
              <a:buFont typeface="Courier New" panose="02070309020205020404" pitchFamily="49" charset="0"/>
              <a:buChar char="o"/>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Lorem ipsum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
        <p:nvSpPr>
          <p:cNvPr id="16" name="Text Placeholder 2"/>
          <p:cNvSpPr>
            <a:spLocks noGrp="1"/>
          </p:cNvSpPr>
          <p:nvPr>
            <p:ph type="body" idx="18" hasCustomPrompt="1"/>
          </p:nvPr>
        </p:nvSpPr>
        <p:spPr>
          <a:xfrm>
            <a:off x="6548380" y="3648270"/>
            <a:ext cx="4834012" cy="1407503"/>
          </a:xfrm>
          <a:prstGeom prst="rect">
            <a:avLst/>
          </a:prstGeom>
        </p:spPr>
        <p:txBody>
          <a:bodyPr>
            <a:normAutofit/>
          </a:bodyPr>
          <a:lstStyle>
            <a:lvl1pPr marL="285750" indent="-285750">
              <a:lnSpc>
                <a:spcPct val="120000"/>
              </a:lnSpc>
              <a:buFont typeface="Courier New" panose="02070309020205020404" pitchFamily="49" charset="0"/>
              <a:buChar char="o"/>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Lorem ipsum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a:t>
            </a:r>
          </a:p>
        </p:txBody>
      </p:sp>
    </p:spTree>
    <p:extLst>
      <p:ext uri="{BB962C8B-B14F-4D97-AF65-F5344CB8AC3E}">
        <p14:creationId xmlns:p14="http://schemas.microsoft.com/office/powerpoint/2010/main" val="1050668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and-Two-Sec-Bullet-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11B3CF-CAFC-4791-AB50-6CCD8E8FC7EC}"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1085D0A-AF7A-4EA9-9A8A-4170F65FF347}" type="slidenum">
              <a:rPr lang="en-IN" smtClean="0"/>
              <a:t>‹#›</a:t>
            </a:fld>
            <a:endParaRPr lang="en-IN"/>
          </a:p>
        </p:txBody>
      </p:sp>
      <p:sp>
        <p:nvSpPr>
          <p:cNvPr id="11" name="Text Placeholder 2"/>
          <p:cNvSpPr>
            <a:spLocks noGrp="1"/>
          </p:cNvSpPr>
          <p:nvPr>
            <p:ph idx="1"/>
          </p:nvPr>
        </p:nvSpPr>
        <p:spPr>
          <a:xfrm>
            <a:off x="838199" y="1825625"/>
            <a:ext cx="5183659"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Text Placeholder 2"/>
          <p:cNvSpPr>
            <a:spLocks noGrp="1"/>
          </p:cNvSpPr>
          <p:nvPr>
            <p:ph idx="13"/>
          </p:nvPr>
        </p:nvSpPr>
        <p:spPr>
          <a:xfrm>
            <a:off x="6192794" y="1825625"/>
            <a:ext cx="5183659"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itle 1"/>
          <p:cNvSpPr>
            <a:spLocks noGrp="1"/>
          </p:cNvSpPr>
          <p:nvPr>
            <p:ph type="title"/>
          </p:nvPr>
        </p:nvSpPr>
        <p:spPr>
          <a:xfrm>
            <a:off x="838200" y="555625"/>
            <a:ext cx="10515600" cy="1179172"/>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3406074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and-2-Sec-Paragraph-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sp>
        <p:nvSpPr>
          <p:cNvPr id="6" name="Content Placeholder 2"/>
          <p:cNvSpPr>
            <a:spLocks noGrp="1"/>
          </p:cNvSpPr>
          <p:nvPr>
            <p:ph sz="half" idx="1" hasCustomPrompt="1"/>
          </p:nvPr>
        </p:nvSpPr>
        <p:spPr>
          <a:xfrm>
            <a:off x="838200" y="1825625"/>
            <a:ext cx="5185873" cy="4351338"/>
          </a:xfrm>
          <a:prstGeom prst="rect">
            <a:avLst/>
          </a:prstGeom>
        </p:spPr>
        <p:txBody>
          <a:bodyPr anchor="t">
            <a:normAutofit/>
          </a:bodyPr>
          <a:lstStyle>
            <a:lvl1pPr marL="0" indent="0" algn="l">
              <a:lnSpc>
                <a:spcPct val="150000"/>
              </a:lnSpc>
              <a:buFontTx/>
              <a:buNone/>
              <a:defRPr sz="14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Add paragraph text here</a:t>
            </a:r>
          </a:p>
        </p:txBody>
      </p:sp>
      <p:sp>
        <p:nvSpPr>
          <p:cNvPr id="7" name="Content Placeholder 2"/>
          <p:cNvSpPr>
            <a:spLocks noGrp="1"/>
          </p:cNvSpPr>
          <p:nvPr>
            <p:ph sz="half" idx="13" hasCustomPrompt="1"/>
          </p:nvPr>
        </p:nvSpPr>
        <p:spPr>
          <a:xfrm>
            <a:off x="6173307" y="1825625"/>
            <a:ext cx="5185873" cy="4351338"/>
          </a:xfrm>
          <a:prstGeom prst="rect">
            <a:avLst/>
          </a:prstGeom>
        </p:spPr>
        <p:txBody>
          <a:bodyPr anchor="t">
            <a:normAutofit/>
          </a:bodyPr>
          <a:lstStyle>
            <a:lvl1pPr marL="0" indent="0" algn="l">
              <a:lnSpc>
                <a:spcPct val="150000"/>
              </a:lnSpc>
              <a:buFontTx/>
              <a:buNone/>
              <a:defRPr sz="14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Add paragraph text here</a:t>
            </a:r>
          </a:p>
        </p:txBody>
      </p:sp>
      <p:sp>
        <p:nvSpPr>
          <p:cNvPr id="9" name="Title 1"/>
          <p:cNvSpPr>
            <a:spLocks noGrp="1"/>
          </p:cNvSpPr>
          <p:nvPr>
            <p:ph type="title"/>
          </p:nvPr>
        </p:nvSpPr>
        <p:spPr>
          <a:xfrm>
            <a:off x="838200" y="555624"/>
            <a:ext cx="10515600" cy="1162082"/>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1372445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Paragrap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Date Placeholder 6"/>
          <p:cNvSpPr>
            <a:spLocks noGrp="1"/>
          </p:cNvSpPr>
          <p:nvPr>
            <p:ph type="dt" sz="half" idx="10"/>
          </p:nvPr>
        </p:nvSpPr>
        <p:spPr/>
        <p:txBody>
          <a:bodyPr/>
          <a:lstStyle/>
          <a:p>
            <a:fld id="{0711B3CF-CAFC-4791-AB50-6CCD8E8FC7EC}" type="datetimeFigureOut">
              <a:rPr lang="en-IN" smtClean="0"/>
              <a:t>05-03-2024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1085D0A-AF7A-4EA9-9A8A-4170F65FF347}" type="slidenum">
              <a:rPr lang="en-IN" smtClean="0"/>
              <a:t>‹#›</a:t>
            </a:fld>
            <a:endParaRPr lang="en-IN"/>
          </a:p>
        </p:txBody>
      </p:sp>
      <p:sp>
        <p:nvSpPr>
          <p:cNvPr id="10" name="Content Placeholder 2"/>
          <p:cNvSpPr>
            <a:spLocks noGrp="1"/>
          </p:cNvSpPr>
          <p:nvPr>
            <p:ph sz="half" idx="13" hasCustomPrompt="1"/>
          </p:nvPr>
        </p:nvSpPr>
        <p:spPr>
          <a:xfrm>
            <a:off x="839788" y="2505075"/>
            <a:ext cx="5185873" cy="3684588"/>
          </a:xfrm>
          <a:prstGeom prst="rect">
            <a:avLst/>
          </a:prstGeom>
        </p:spPr>
        <p:txBody>
          <a:bodyPr anchor="t">
            <a:normAutofit/>
          </a:bodyPr>
          <a:lstStyle>
            <a:lvl1pPr marL="0" indent="0" algn="l">
              <a:lnSpc>
                <a:spcPct val="150000"/>
              </a:lnSpc>
              <a:buFontTx/>
              <a:buNone/>
              <a:defRPr sz="1400" b="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Add paragraph text here</a:t>
            </a:r>
          </a:p>
        </p:txBody>
      </p:sp>
      <p:sp>
        <p:nvSpPr>
          <p:cNvPr id="11" name="Text Placeholder 2"/>
          <p:cNvSpPr>
            <a:spLocks noGrp="1"/>
          </p:cNvSpPr>
          <p:nvPr>
            <p:ph type="body" idx="14"/>
          </p:nvPr>
        </p:nvSpPr>
        <p:spPr>
          <a:xfrm>
            <a:off x="6202620" y="1681163"/>
            <a:ext cx="5157787" cy="823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2" name="Content Placeholder 2"/>
          <p:cNvSpPr>
            <a:spLocks noGrp="1"/>
          </p:cNvSpPr>
          <p:nvPr>
            <p:ph sz="half" idx="15" hasCustomPrompt="1"/>
          </p:nvPr>
        </p:nvSpPr>
        <p:spPr>
          <a:xfrm>
            <a:off x="6202620" y="2505075"/>
            <a:ext cx="5157787" cy="3684588"/>
          </a:xfrm>
          <a:prstGeom prst="rect">
            <a:avLst/>
          </a:prstGeom>
        </p:spPr>
        <p:txBody>
          <a:bodyPr anchor="t">
            <a:normAutofit/>
          </a:bodyPr>
          <a:lstStyle>
            <a:lvl1pPr marL="0" indent="0" algn="l">
              <a:lnSpc>
                <a:spcPct val="150000"/>
              </a:lnSpc>
              <a:buFontTx/>
              <a:buNone/>
              <a:defRPr sz="1400" b="0" baseline="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Add paragraph text here</a:t>
            </a:r>
          </a:p>
        </p:txBody>
      </p:sp>
      <p:sp>
        <p:nvSpPr>
          <p:cNvPr id="14" name="Title 1"/>
          <p:cNvSpPr>
            <a:spLocks noGrp="1"/>
          </p:cNvSpPr>
          <p:nvPr>
            <p:ph type="title"/>
          </p:nvPr>
        </p:nvSpPr>
        <p:spPr>
          <a:xfrm>
            <a:off x="839788" y="555623"/>
            <a:ext cx="10515600" cy="1042442"/>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4286535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Subtitle-Bulletpoint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11B3CF-CAFC-4791-AB50-6CCD8E8FC7E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1085D0A-AF7A-4EA9-9A8A-4170F65FF347}" type="slidenum">
              <a:rPr lang="en-IN" smtClean="0"/>
              <a:t>‹#›</a:t>
            </a:fld>
            <a:endParaRPr lang="en-IN"/>
          </a:p>
        </p:txBody>
      </p:sp>
      <p:sp>
        <p:nvSpPr>
          <p:cNvPr id="6" name="Text Placeholder 4"/>
          <p:cNvSpPr>
            <a:spLocks noGrp="1"/>
          </p:cNvSpPr>
          <p:nvPr>
            <p:ph type="body" sz="quarter" idx="3"/>
          </p:nvPr>
        </p:nvSpPr>
        <p:spPr>
          <a:xfrm>
            <a:off x="6172200" y="1681163"/>
            <a:ext cx="5183188" cy="823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7" name="Content Placeholder 5"/>
          <p:cNvSpPr>
            <a:spLocks noGrp="1"/>
          </p:cNvSpPr>
          <p:nvPr>
            <p:ph sz="quarter" idx="4" hasCustomPrompt="1"/>
          </p:nvPr>
        </p:nvSpPr>
        <p:spPr>
          <a:xfrm>
            <a:off x="6172200" y="2505075"/>
            <a:ext cx="5183188" cy="3684588"/>
          </a:xfrm>
          <a:prstGeom prst="rect">
            <a:avLst/>
          </a:prstGeom>
        </p:spPr>
        <p:txBody>
          <a:bodyPr/>
          <a:lstStyle>
            <a:lvl1pPr>
              <a:defRPr/>
            </a:lvl1pPr>
            <a:lvl2pPr>
              <a:defRPr/>
            </a:lvl2pPr>
            <a:lvl3pPr>
              <a:defRPr/>
            </a:lvl3pPr>
            <a:lvl4pPr>
              <a:defRPr/>
            </a:lvl4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Fifth level</a:t>
            </a:r>
            <a:endParaRPr lang="en-IN" dirty="0"/>
          </a:p>
        </p:txBody>
      </p:sp>
      <p:sp>
        <p:nvSpPr>
          <p:cNvPr id="8" name="Text Placeholder 4"/>
          <p:cNvSpPr>
            <a:spLocks noGrp="1"/>
          </p:cNvSpPr>
          <p:nvPr>
            <p:ph type="body" sz="quarter" idx="13"/>
          </p:nvPr>
        </p:nvSpPr>
        <p:spPr>
          <a:xfrm>
            <a:off x="842319" y="1681163"/>
            <a:ext cx="5183188" cy="823912"/>
          </a:xfrm>
          <a:prstGeom prst="rect">
            <a:avLst/>
          </a:prstGeom>
        </p:spPr>
        <p:txBody>
          <a:bodyPr anchor="t">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9" name="Content Placeholder 5"/>
          <p:cNvSpPr>
            <a:spLocks noGrp="1"/>
          </p:cNvSpPr>
          <p:nvPr>
            <p:ph sz="quarter" idx="14" hasCustomPrompt="1"/>
          </p:nvPr>
        </p:nvSpPr>
        <p:spPr>
          <a:xfrm>
            <a:off x="842319" y="2505075"/>
            <a:ext cx="5183188" cy="3684588"/>
          </a:xfrm>
          <a:prstGeom prst="rect">
            <a:avLst/>
          </a:prstGeom>
        </p:spPr>
        <p:txBody>
          <a:bodyPr/>
          <a:lstStyle>
            <a:lvl1pPr>
              <a:defRPr/>
            </a:lvl1pPr>
            <a:lvl2pPr>
              <a:defRPr/>
            </a:lvl2pPr>
            <a:lvl3pPr>
              <a:defRPr/>
            </a:lvl3pPr>
            <a:lvl4pPr>
              <a:defRPr/>
            </a:lvl4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Fifth level</a:t>
            </a:r>
            <a:endParaRPr lang="en-IN" dirty="0"/>
          </a:p>
        </p:txBody>
      </p:sp>
      <p:sp>
        <p:nvSpPr>
          <p:cNvPr id="11" name="Title 1"/>
          <p:cNvSpPr>
            <a:spLocks noGrp="1"/>
          </p:cNvSpPr>
          <p:nvPr>
            <p:ph type="title"/>
          </p:nvPr>
        </p:nvSpPr>
        <p:spPr>
          <a:xfrm>
            <a:off x="838200" y="555621"/>
            <a:ext cx="10515600" cy="1042443"/>
          </a:xfrm>
          <a:prstGeom prst="rect">
            <a:avLst/>
          </a:prstGeom>
        </p:spPr>
        <p:txBody>
          <a:bodyPr/>
          <a:lstStyle/>
          <a:p>
            <a:r>
              <a:rPr lang="en-US"/>
              <a:t>Click to edit Master title style</a:t>
            </a:r>
            <a:endParaRPr lang="en-IN"/>
          </a:p>
        </p:txBody>
      </p:sp>
    </p:spTree>
    <p:extLst>
      <p:ext uri="{BB962C8B-B14F-4D97-AF65-F5344CB8AC3E}">
        <p14:creationId xmlns:p14="http://schemas.microsoft.com/office/powerpoint/2010/main" val="16514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1B3CF-CAFC-4791-AB50-6CCD8E8FC7EC}" type="datetimeFigureOut">
              <a:rPr lang="en-IN" smtClean="0"/>
              <a:t>05-03-2024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85D0A-AF7A-4EA9-9A8A-4170F65FF347}" type="slidenum">
              <a:rPr lang="en-IN" smtClean="0"/>
              <a:t>‹#›</a:t>
            </a:fld>
            <a:endParaRPr lang="en-IN"/>
          </a:p>
        </p:txBody>
      </p:sp>
      <p:pic>
        <p:nvPicPr>
          <p:cNvPr id="8" name="Picture 7"/>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948088" y="5927272"/>
            <a:ext cx="1240971" cy="930728"/>
          </a:xfrm>
          <a:prstGeom prst="rect">
            <a:avLst/>
          </a:prstGeom>
        </p:spPr>
      </p:pic>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Title Placeholder 1"/>
          <p:cNvSpPr>
            <a:spLocks noGrp="1"/>
          </p:cNvSpPr>
          <p:nvPr>
            <p:ph type="title"/>
          </p:nvPr>
        </p:nvSpPr>
        <p:spPr>
          <a:xfrm>
            <a:off x="838200" y="555625"/>
            <a:ext cx="10515600" cy="1204809"/>
          </a:xfrm>
          <a:prstGeom prst="rect">
            <a:avLst/>
          </a:prstGeom>
        </p:spPr>
        <p:txBody>
          <a:bodyPr vert="horz" lIns="91440" tIns="45720" rIns="91440" bIns="45720" rtlCol="0" anchor="t">
            <a:normAutofit/>
          </a:bodyPr>
          <a:lstStyle/>
          <a:p>
            <a:r>
              <a:rPr lang="en-US" dirty="0"/>
              <a:t>Click to edit Master title style</a:t>
            </a:r>
            <a:endParaRPr lang="en-IN" dirty="0"/>
          </a:p>
        </p:txBody>
      </p:sp>
      <p:sp>
        <p:nvSpPr>
          <p:cNvPr id="2" name="TextBox 1">
            <a:extLst>
              <a:ext uri="{FF2B5EF4-FFF2-40B4-BE49-F238E27FC236}">
                <a16:creationId xmlns:a16="http://schemas.microsoft.com/office/drawing/2014/main" id="{7FBA5A2A-785A-9F15-4D86-CCB23D02ECD1}"/>
              </a:ext>
            </a:extLst>
          </p:cNvPr>
          <p:cNvSpPr txBox="1"/>
          <p:nvPr userDrawn="1"/>
        </p:nvSpPr>
        <p:spPr>
          <a:xfrm>
            <a:off x="8316354" y="6400412"/>
            <a:ext cx="2853666" cy="215444"/>
          </a:xfrm>
          <a:prstGeom prst="rect">
            <a:avLst/>
          </a:prstGeom>
          <a:noFill/>
        </p:spPr>
        <p:txBody>
          <a:bodyPr wrap="none" rtlCol="0">
            <a:spAutoFit/>
          </a:bodyPr>
          <a:lstStyle/>
          <a:p>
            <a:pPr algn="just"/>
            <a:r>
              <a:rPr lang="en-GB" sz="800" dirty="0">
                <a:solidFill>
                  <a:schemeClr val="bg1"/>
                </a:solidFill>
                <a:latin typeface="Poppins Medium" panose="00000600000000000000" pitchFamily="2" charset="0"/>
                <a:cs typeface="Poppins Medium" panose="00000600000000000000" pitchFamily="2" charset="0"/>
              </a:rPr>
              <a:t>An ISO 27001:2022 and 9001:2015 Certified Company</a:t>
            </a:r>
            <a:endParaRPr lang="en-IN" sz="800" dirty="0">
              <a:solidFill>
                <a:schemeClr val="bg1"/>
              </a:solidFill>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292739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6" r:id="rId4"/>
    <p:sldLayoutId id="2147483677"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8" r:id="rId16"/>
    <p:sldLayoutId id="2147483675" r:id="rId17"/>
  </p:sldLayoutIdLst>
  <p:txStyles>
    <p:titleStyle>
      <a:lvl1pPr algn="l" defTabSz="914400" rtl="0" eaLnBrk="1" latinLnBrk="0" hangingPunct="1">
        <a:lnSpc>
          <a:spcPct val="120000"/>
        </a:lnSpc>
        <a:spcBef>
          <a:spcPct val="0"/>
        </a:spcBef>
        <a:buNone/>
        <a:defRPr sz="3600" b="1" kern="1200">
          <a:solidFill>
            <a:schemeClr val="bg1"/>
          </a:solidFill>
          <a:latin typeface="+mj-lt"/>
          <a:ea typeface="+mj-ea"/>
          <a:cs typeface="+mj-cs"/>
        </a:defRPr>
      </a:lvl1pPr>
    </p:titleStyle>
    <p:bodyStyle>
      <a:lvl1pPr marL="228600" indent="-228600" algn="l" defTabSz="914400" rtl="0" eaLnBrk="1" latinLnBrk="0" hangingPunct="1">
        <a:lnSpc>
          <a:spcPct val="120000"/>
        </a:lnSpc>
        <a:spcBef>
          <a:spcPts val="1000"/>
        </a:spcBef>
        <a:buClr>
          <a:srgbClr val="30BCAF"/>
        </a:buClr>
        <a:buFont typeface="Courier New" panose="02070309020205020404" pitchFamily="49" charset="0"/>
        <a:buChar char="o"/>
        <a:defRPr sz="1800" kern="1200">
          <a:solidFill>
            <a:schemeClr val="bg1"/>
          </a:solidFill>
          <a:latin typeface="+mj-lt"/>
          <a:ea typeface="+mn-ea"/>
          <a:cs typeface="+mn-cs"/>
        </a:defRPr>
      </a:lvl1pPr>
      <a:lvl2pPr marL="685800" indent="-228600" algn="l" defTabSz="914400" rtl="0" eaLnBrk="1" latinLnBrk="0" hangingPunct="1">
        <a:lnSpc>
          <a:spcPct val="120000"/>
        </a:lnSpc>
        <a:spcBef>
          <a:spcPts val="500"/>
        </a:spcBef>
        <a:buClr>
          <a:srgbClr val="30BCAF"/>
        </a:buClr>
        <a:buFont typeface="Courier New" panose="02070309020205020404" pitchFamily="49" charset="0"/>
        <a:buChar char="o"/>
        <a:defRPr sz="1700" kern="1200">
          <a:solidFill>
            <a:schemeClr val="bg1"/>
          </a:solidFill>
          <a:latin typeface="+mj-lt"/>
          <a:ea typeface="+mn-ea"/>
          <a:cs typeface="+mn-cs"/>
        </a:defRPr>
      </a:lvl2pPr>
      <a:lvl3pPr marL="1143000" indent="-228600" algn="l" defTabSz="914400" rtl="0" eaLnBrk="1" latinLnBrk="0" hangingPunct="1">
        <a:lnSpc>
          <a:spcPct val="120000"/>
        </a:lnSpc>
        <a:spcBef>
          <a:spcPts val="500"/>
        </a:spcBef>
        <a:buClr>
          <a:srgbClr val="30BCAF"/>
        </a:buClr>
        <a:buFont typeface="Courier New" panose="02070309020205020404" pitchFamily="49" charset="0"/>
        <a:buChar char="o"/>
        <a:defRPr sz="1600" kern="1200">
          <a:solidFill>
            <a:schemeClr val="bg1"/>
          </a:solidFill>
          <a:latin typeface="+mj-lt"/>
          <a:ea typeface="+mn-ea"/>
          <a:cs typeface="+mn-cs"/>
        </a:defRPr>
      </a:lvl3pPr>
      <a:lvl4pPr marL="1600200" indent="-228600" algn="l" defTabSz="914400" rtl="0" eaLnBrk="1" latinLnBrk="0" hangingPunct="1">
        <a:lnSpc>
          <a:spcPct val="120000"/>
        </a:lnSpc>
        <a:spcBef>
          <a:spcPts val="500"/>
        </a:spcBef>
        <a:buClr>
          <a:srgbClr val="30BCAF"/>
        </a:buClr>
        <a:buFont typeface="Courier New" panose="02070309020205020404" pitchFamily="49" charset="0"/>
        <a:buChar char="o"/>
        <a:defRPr sz="1400" kern="1200">
          <a:solidFill>
            <a:schemeClr val="bg1"/>
          </a:solidFill>
          <a:latin typeface="+mj-lt"/>
          <a:ea typeface="+mn-ea"/>
          <a:cs typeface="+mn-cs"/>
        </a:defRPr>
      </a:lvl4pPr>
      <a:lvl5pPr marL="2057400" indent="-228600" algn="l" defTabSz="914400" rtl="0" eaLnBrk="1" latinLnBrk="0" hangingPunct="1">
        <a:lnSpc>
          <a:spcPct val="120000"/>
        </a:lnSpc>
        <a:spcBef>
          <a:spcPts val="500"/>
        </a:spcBef>
        <a:buClr>
          <a:srgbClr val="30BCAF"/>
        </a:buClr>
        <a:buFont typeface="Courier New" panose="02070309020205020404" pitchFamily="49" charset="0"/>
        <a:buChar char="o"/>
        <a:defRPr sz="1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www.radixweb.com/"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a:t>Software Development Company</a:t>
            </a:r>
          </a:p>
        </p:txBody>
      </p:sp>
      <p:sp>
        <p:nvSpPr>
          <p:cNvPr id="3" name="Subtitle 2"/>
          <p:cNvSpPr>
            <a:spLocks noGrp="1"/>
          </p:cNvSpPr>
          <p:nvPr>
            <p:ph type="subTitle" idx="1"/>
          </p:nvPr>
        </p:nvSpPr>
        <p:spPr/>
        <p:txBody>
          <a:bodyPr/>
          <a:lstStyle/>
          <a:p>
            <a:r>
              <a:rPr lang="en-IN" dirty="0"/>
              <a:t>Custom Software development at the speed of now to help you unlock scalability</a:t>
            </a:r>
          </a:p>
          <a:p>
            <a:endParaRPr lang="en-IN" dirty="0"/>
          </a:p>
        </p:txBody>
      </p:sp>
    </p:spTree>
    <p:extLst>
      <p:ext uri="{BB962C8B-B14F-4D97-AF65-F5344CB8AC3E}">
        <p14:creationId xmlns:p14="http://schemas.microsoft.com/office/powerpoint/2010/main" val="1681643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448888" y="556952"/>
            <a:ext cx="4098471" cy="3857106"/>
          </a:xfrm>
          <a:prstGeom prst="rect">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p:cNvCxnSpPr/>
          <p:nvPr/>
        </p:nvCxnSpPr>
        <p:spPr>
          <a:xfrm>
            <a:off x="5020724" y="556952"/>
            <a:ext cx="0" cy="5619404"/>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0936" y="3964721"/>
            <a:ext cx="644776" cy="720000"/>
          </a:xfrm>
          <a:prstGeom prst="rect">
            <a:avLst/>
          </a:prstGeom>
        </p:spPr>
      </p:pic>
      <p:sp>
        <p:nvSpPr>
          <p:cNvPr id="15" name="Title 1"/>
          <p:cNvSpPr txBox="1">
            <a:spLocks/>
          </p:cNvSpPr>
          <p:nvPr/>
        </p:nvSpPr>
        <p:spPr>
          <a:xfrm>
            <a:off x="789249" y="959483"/>
            <a:ext cx="3438234" cy="1057276"/>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3600" b="1" kern="1200">
                <a:solidFill>
                  <a:schemeClr val="bg1"/>
                </a:solidFill>
                <a:latin typeface="+mj-lt"/>
                <a:ea typeface="+mj-ea"/>
                <a:cs typeface="+mj-cs"/>
              </a:defRPr>
            </a:lvl1pPr>
          </a:lstStyle>
          <a:p>
            <a:r>
              <a:rPr lang="en-IN" sz="3800"/>
              <a:t>Lorem Ipsum</a:t>
            </a:r>
            <a:endParaRPr lang="en-IN" sz="3800" dirty="0"/>
          </a:p>
        </p:txBody>
      </p:sp>
      <p:sp>
        <p:nvSpPr>
          <p:cNvPr id="16" name="Title 1"/>
          <p:cNvSpPr txBox="1">
            <a:spLocks/>
          </p:cNvSpPr>
          <p:nvPr/>
        </p:nvSpPr>
        <p:spPr>
          <a:xfrm>
            <a:off x="5344624" y="1149964"/>
            <a:ext cx="6476074" cy="180201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 </a:t>
            </a:r>
            <a:r>
              <a:rPr lang="en-IN" sz="1400" b="0" dirty="0" err="1">
                <a:solidFill>
                  <a:schemeClr val="bg1"/>
                </a:solidFill>
              </a:rPr>
              <a:t>aliqua</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enim</a:t>
            </a:r>
            <a:r>
              <a:rPr lang="en-IN" sz="1400" b="0" dirty="0">
                <a:solidFill>
                  <a:schemeClr val="bg1"/>
                </a:solidFill>
              </a:rPr>
              <a:t> ad minim </a:t>
            </a:r>
            <a:r>
              <a:rPr lang="en-IN" sz="1400" b="0" dirty="0" err="1">
                <a:solidFill>
                  <a:schemeClr val="bg1"/>
                </a:solidFill>
              </a:rPr>
              <a:t>veniam</a:t>
            </a:r>
            <a:r>
              <a:rPr lang="en-IN" sz="1400" b="0" dirty="0">
                <a:solidFill>
                  <a:schemeClr val="bg1"/>
                </a:solidFill>
              </a:rPr>
              <a:t>, </a:t>
            </a:r>
            <a:r>
              <a:rPr lang="en-IN" sz="1400" b="0" dirty="0" err="1">
                <a:solidFill>
                  <a:schemeClr val="bg1"/>
                </a:solidFill>
              </a:rPr>
              <a:t>quis</a:t>
            </a:r>
            <a:r>
              <a:rPr lang="en-IN" sz="1400" b="0" dirty="0">
                <a:solidFill>
                  <a:schemeClr val="bg1"/>
                </a:solidFill>
              </a:rPr>
              <a:t> </a:t>
            </a:r>
            <a:r>
              <a:rPr lang="en-IN" sz="1400" b="0" dirty="0" err="1">
                <a:solidFill>
                  <a:schemeClr val="bg1"/>
                </a:solidFill>
              </a:rPr>
              <a:t>nostrud</a:t>
            </a:r>
            <a:r>
              <a:rPr lang="en-IN" sz="1400" b="0" dirty="0">
                <a:solidFill>
                  <a:schemeClr val="bg1"/>
                </a:solidFill>
              </a:rPr>
              <a:t> exercitation. 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 </a:t>
            </a:r>
            <a:r>
              <a:rPr lang="en-IN" sz="1400" b="0" dirty="0" err="1">
                <a:solidFill>
                  <a:schemeClr val="bg1"/>
                </a:solidFill>
              </a:rPr>
              <a:t>aliqua</a:t>
            </a:r>
            <a:r>
              <a:rPr lang="en-IN" sz="1400" b="0" dirty="0">
                <a:solidFill>
                  <a:schemeClr val="bg1"/>
                </a:solidFill>
              </a:rPr>
              <a:t>.</a:t>
            </a:r>
          </a:p>
        </p:txBody>
      </p:sp>
      <p:sp>
        <p:nvSpPr>
          <p:cNvPr id="17" name="Title 1"/>
          <p:cNvSpPr txBox="1">
            <a:spLocks/>
          </p:cNvSpPr>
          <p:nvPr/>
        </p:nvSpPr>
        <p:spPr>
          <a:xfrm>
            <a:off x="5344624" y="556952"/>
            <a:ext cx="4472708" cy="7704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3600" dirty="0">
                <a:solidFill>
                  <a:schemeClr val="bg1"/>
                </a:solidFill>
              </a:rPr>
              <a:t>Lorem Ipsum</a:t>
            </a:r>
          </a:p>
        </p:txBody>
      </p:sp>
      <p:sp>
        <p:nvSpPr>
          <p:cNvPr id="19" name="Title 1"/>
          <p:cNvSpPr txBox="1">
            <a:spLocks/>
          </p:cNvSpPr>
          <p:nvPr/>
        </p:nvSpPr>
        <p:spPr>
          <a:xfrm>
            <a:off x="789249" y="1850505"/>
            <a:ext cx="3438234" cy="202222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a:t>
            </a:r>
          </a:p>
        </p:txBody>
      </p:sp>
      <p:sp>
        <p:nvSpPr>
          <p:cNvPr id="24" name="Title 1"/>
          <p:cNvSpPr txBox="1">
            <a:spLocks/>
          </p:cNvSpPr>
          <p:nvPr/>
        </p:nvSpPr>
        <p:spPr>
          <a:xfrm>
            <a:off x="5344624" y="3247113"/>
            <a:ext cx="2736271" cy="1251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2200" dirty="0">
                <a:solidFill>
                  <a:schemeClr val="bg1"/>
                </a:solidFill>
              </a:rPr>
              <a:t>Lorem ipsum</a:t>
            </a:r>
          </a:p>
        </p:txBody>
      </p:sp>
      <p:sp>
        <p:nvSpPr>
          <p:cNvPr id="25" name="Title 1"/>
          <p:cNvSpPr txBox="1">
            <a:spLocks/>
          </p:cNvSpPr>
          <p:nvPr/>
        </p:nvSpPr>
        <p:spPr>
          <a:xfrm>
            <a:off x="5344624" y="3790429"/>
            <a:ext cx="3041073" cy="23859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marL="171450" indent="-171450">
              <a:lnSpc>
                <a:spcPct val="150000"/>
              </a:lnSpc>
              <a:buClr>
                <a:srgbClr val="30BCAF"/>
              </a:buClr>
              <a:buFont typeface="Courier New" panose="02070309020205020404" pitchFamily="49" charset="0"/>
              <a:buChar char="o"/>
            </a:pPr>
            <a:r>
              <a:rPr lang="en-IN" sz="1200" b="0" dirty="0">
                <a:solidFill>
                  <a:schemeClr val="bg1"/>
                </a:solidFill>
              </a:rPr>
              <a:t>Lorem ipsum </a:t>
            </a:r>
            <a:r>
              <a:rPr lang="en-IN" sz="1200" b="0" dirty="0" err="1">
                <a:solidFill>
                  <a:schemeClr val="bg1"/>
                </a:solidFill>
              </a:rPr>
              <a:t>dolor</a:t>
            </a:r>
            <a:r>
              <a:rPr lang="en-IN" sz="1200" b="0" dirty="0">
                <a:solidFill>
                  <a:schemeClr val="bg1"/>
                </a:solidFill>
              </a:rPr>
              <a:t> sit </a:t>
            </a:r>
            <a:r>
              <a:rPr lang="en-IN" sz="1200" b="0" dirty="0" err="1">
                <a:solidFill>
                  <a:schemeClr val="bg1"/>
                </a:solidFill>
              </a:rPr>
              <a:t>amet</a:t>
            </a:r>
            <a:endParaRPr lang="en-IN" sz="1200" b="0" dirty="0">
              <a:solidFill>
                <a:schemeClr val="bg1"/>
              </a:solidFill>
            </a:endParaRPr>
          </a:p>
          <a:p>
            <a:pPr marL="171450" indent="-171450">
              <a:lnSpc>
                <a:spcPct val="150000"/>
              </a:lnSpc>
              <a:buClr>
                <a:srgbClr val="30BCAF"/>
              </a:buClr>
              <a:buFont typeface="Courier New" panose="02070309020205020404" pitchFamily="49" charset="0"/>
              <a:buChar char="o"/>
            </a:pP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endParaRPr lang="en-IN" sz="1200" b="0" dirty="0">
              <a:solidFill>
                <a:schemeClr val="bg1"/>
              </a:solidFill>
            </a:endParaRPr>
          </a:p>
          <a:p>
            <a:pPr marL="171450" indent="-171450">
              <a:lnSpc>
                <a:spcPct val="150000"/>
              </a:lnSpc>
              <a:buClr>
                <a:srgbClr val="30BCAF"/>
              </a:buClr>
              <a:buFont typeface="Courier New" panose="02070309020205020404" pitchFamily="49" charset="0"/>
              <a:buChar char="o"/>
            </a:pP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 </a:t>
            </a:r>
            <a:r>
              <a:rPr lang="en-IN" sz="1200" b="0" dirty="0" err="1">
                <a:solidFill>
                  <a:schemeClr val="bg1"/>
                </a:solidFill>
              </a:rPr>
              <a:t>tempor</a:t>
            </a:r>
            <a:r>
              <a:rPr lang="en-IN" sz="1200" b="0" dirty="0">
                <a:solidFill>
                  <a:schemeClr val="bg1"/>
                </a:solidFill>
              </a:rPr>
              <a:t> </a:t>
            </a:r>
            <a:r>
              <a:rPr lang="en-IN" sz="1200" b="0" dirty="0" err="1">
                <a:solidFill>
                  <a:schemeClr val="bg1"/>
                </a:solidFill>
              </a:rPr>
              <a:t>incididunt</a:t>
            </a:r>
            <a:r>
              <a:rPr lang="en-IN" sz="1200" b="0" dirty="0">
                <a:solidFill>
                  <a:schemeClr val="bg1"/>
                </a:solidFill>
              </a:rPr>
              <a:t> </a:t>
            </a:r>
            <a:r>
              <a:rPr lang="en-IN" sz="1200" b="0" dirty="0" err="1">
                <a:solidFill>
                  <a:schemeClr val="bg1"/>
                </a:solidFill>
              </a:rPr>
              <a:t>ut</a:t>
            </a:r>
            <a:r>
              <a:rPr lang="en-IN" sz="1200" b="0" dirty="0">
                <a:solidFill>
                  <a:schemeClr val="bg1"/>
                </a:solidFill>
              </a:rPr>
              <a:t> </a:t>
            </a:r>
            <a:r>
              <a:rPr lang="en-IN" sz="1200" b="0" dirty="0" err="1">
                <a:solidFill>
                  <a:schemeClr val="bg1"/>
                </a:solidFill>
              </a:rPr>
              <a:t>labore</a:t>
            </a:r>
            <a:r>
              <a:rPr lang="en-IN" sz="1200" b="0" dirty="0">
                <a:solidFill>
                  <a:schemeClr val="bg1"/>
                </a:solidFill>
              </a:rPr>
              <a:t> et </a:t>
            </a:r>
            <a:r>
              <a:rPr lang="en-IN" sz="1200" b="0" dirty="0" err="1">
                <a:solidFill>
                  <a:schemeClr val="bg1"/>
                </a:solidFill>
              </a:rPr>
              <a:t>dolore</a:t>
            </a:r>
            <a:r>
              <a:rPr lang="en-IN" sz="1200" b="0" dirty="0">
                <a:solidFill>
                  <a:schemeClr val="bg1"/>
                </a:solidFill>
              </a:rPr>
              <a:t> magna.</a:t>
            </a:r>
          </a:p>
          <a:p>
            <a:pPr marL="171450" indent="-171450">
              <a:lnSpc>
                <a:spcPct val="150000"/>
              </a:lnSpc>
              <a:buClr>
                <a:srgbClr val="30BCAF"/>
              </a:buClr>
              <a:buFont typeface="Courier New" panose="02070309020205020404" pitchFamily="49" charset="0"/>
              <a:buChar char="o"/>
            </a:pP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a:t>
            </a:r>
          </a:p>
        </p:txBody>
      </p:sp>
      <p:sp>
        <p:nvSpPr>
          <p:cNvPr id="26" name="Title 1"/>
          <p:cNvSpPr txBox="1">
            <a:spLocks/>
          </p:cNvSpPr>
          <p:nvPr/>
        </p:nvSpPr>
        <p:spPr>
          <a:xfrm>
            <a:off x="8648541" y="3247113"/>
            <a:ext cx="2736271" cy="1251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2200" dirty="0">
                <a:solidFill>
                  <a:schemeClr val="bg1"/>
                </a:solidFill>
              </a:rPr>
              <a:t>Lorem ipsum</a:t>
            </a:r>
          </a:p>
        </p:txBody>
      </p:sp>
      <p:sp>
        <p:nvSpPr>
          <p:cNvPr id="27" name="Title 1"/>
          <p:cNvSpPr txBox="1">
            <a:spLocks/>
          </p:cNvSpPr>
          <p:nvPr/>
        </p:nvSpPr>
        <p:spPr>
          <a:xfrm>
            <a:off x="8648541" y="3790429"/>
            <a:ext cx="3041073" cy="23859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marL="171450" indent="-171450">
              <a:lnSpc>
                <a:spcPct val="150000"/>
              </a:lnSpc>
              <a:buClr>
                <a:srgbClr val="30BCAF"/>
              </a:buClr>
              <a:buFont typeface="Courier New" panose="02070309020205020404" pitchFamily="49" charset="0"/>
              <a:buChar char="o"/>
            </a:pPr>
            <a:r>
              <a:rPr lang="en-IN" sz="1200" b="0" dirty="0">
                <a:solidFill>
                  <a:schemeClr val="bg1"/>
                </a:solidFill>
              </a:rPr>
              <a:t>Lorem ipsum </a:t>
            </a:r>
            <a:r>
              <a:rPr lang="en-IN" sz="1200" b="0" dirty="0" err="1">
                <a:solidFill>
                  <a:schemeClr val="bg1"/>
                </a:solidFill>
              </a:rPr>
              <a:t>dolor</a:t>
            </a:r>
            <a:r>
              <a:rPr lang="en-IN" sz="1200" b="0" dirty="0">
                <a:solidFill>
                  <a:schemeClr val="bg1"/>
                </a:solidFill>
              </a:rPr>
              <a:t> sit </a:t>
            </a:r>
            <a:r>
              <a:rPr lang="en-IN" sz="1200" b="0" dirty="0" err="1">
                <a:solidFill>
                  <a:schemeClr val="bg1"/>
                </a:solidFill>
              </a:rPr>
              <a:t>amet</a:t>
            </a:r>
            <a:endParaRPr lang="en-IN" sz="1200" b="0" dirty="0">
              <a:solidFill>
                <a:schemeClr val="bg1"/>
              </a:solidFill>
            </a:endParaRPr>
          </a:p>
          <a:p>
            <a:pPr marL="171450" indent="-171450">
              <a:lnSpc>
                <a:spcPct val="150000"/>
              </a:lnSpc>
              <a:buClr>
                <a:srgbClr val="30BCAF"/>
              </a:buClr>
              <a:buFont typeface="Courier New" panose="02070309020205020404" pitchFamily="49" charset="0"/>
              <a:buChar char="o"/>
            </a:pP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endParaRPr lang="en-IN" sz="1200" b="0" dirty="0">
              <a:solidFill>
                <a:schemeClr val="bg1"/>
              </a:solidFill>
            </a:endParaRPr>
          </a:p>
          <a:p>
            <a:pPr marL="171450" indent="-171450">
              <a:lnSpc>
                <a:spcPct val="150000"/>
              </a:lnSpc>
              <a:buClr>
                <a:srgbClr val="30BCAF"/>
              </a:buClr>
              <a:buFont typeface="Courier New" panose="02070309020205020404" pitchFamily="49" charset="0"/>
              <a:buChar char="o"/>
            </a:pP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 </a:t>
            </a:r>
            <a:r>
              <a:rPr lang="en-IN" sz="1200" b="0" dirty="0" err="1">
                <a:solidFill>
                  <a:schemeClr val="bg1"/>
                </a:solidFill>
              </a:rPr>
              <a:t>tempor</a:t>
            </a:r>
            <a:r>
              <a:rPr lang="en-IN" sz="1200" b="0" dirty="0">
                <a:solidFill>
                  <a:schemeClr val="bg1"/>
                </a:solidFill>
              </a:rPr>
              <a:t> </a:t>
            </a:r>
            <a:r>
              <a:rPr lang="en-IN" sz="1200" b="0" dirty="0" err="1">
                <a:solidFill>
                  <a:schemeClr val="bg1"/>
                </a:solidFill>
              </a:rPr>
              <a:t>incididunt</a:t>
            </a:r>
            <a:r>
              <a:rPr lang="en-IN" sz="1200" b="0" dirty="0">
                <a:solidFill>
                  <a:schemeClr val="bg1"/>
                </a:solidFill>
              </a:rPr>
              <a:t> </a:t>
            </a:r>
            <a:r>
              <a:rPr lang="en-IN" sz="1200" b="0" dirty="0" err="1">
                <a:solidFill>
                  <a:schemeClr val="bg1"/>
                </a:solidFill>
              </a:rPr>
              <a:t>ut</a:t>
            </a:r>
            <a:r>
              <a:rPr lang="en-IN" sz="1200" b="0" dirty="0">
                <a:solidFill>
                  <a:schemeClr val="bg1"/>
                </a:solidFill>
              </a:rPr>
              <a:t> </a:t>
            </a:r>
            <a:r>
              <a:rPr lang="en-IN" sz="1200" b="0" dirty="0" err="1">
                <a:solidFill>
                  <a:schemeClr val="bg1"/>
                </a:solidFill>
              </a:rPr>
              <a:t>labore</a:t>
            </a:r>
            <a:r>
              <a:rPr lang="en-IN" sz="1200" b="0" dirty="0">
                <a:solidFill>
                  <a:schemeClr val="bg1"/>
                </a:solidFill>
              </a:rPr>
              <a:t> et </a:t>
            </a:r>
            <a:r>
              <a:rPr lang="en-IN" sz="1200" b="0" dirty="0" err="1">
                <a:solidFill>
                  <a:schemeClr val="bg1"/>
                </a:solidFill>
              </a:rPr>
              <a:t>dolore</a:t>
            </a:r>
            <a:r>
              <a:rPr lang="en-IN" sz="1200" b="0" dirty="0">
                <a:solidFill>
                  <a:schemeClr val="bg1"/>
                </a:solidFill>
              </a:rPr>
              <a:t> magna.</a:t>
            </a:r>
          </a:p>
          <a:p>
            <a:pPr marL="171450" indent="-171450">
              <a:lnSpc>
                <a:spcPct val="150000"/>
              </a:lnSpc>
              <a:buClr>
                <a:srgbClr val="30BCAF"/>
              </a:buClr>
              <a:buFont typeface="Courier New" panose="02070309020205020404" pitchFamily="49" charset="0"/>
              <a:buChar char="o"/>
            </a:pP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a:t>
            </a:r>
          </a:p>
        </p:txBody>
      </p:sp>
    </p:spTree>
    <p:extLst>
      <p:ext uri="{BB962C8B-B14F-4D97-AF65-F5344CB8AC3E}">
        <p14:creationId xmlns:p14="http://schemas.microsoft.com/office/powerpoint/2010/main" val="79547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txBox="1">
            <a:spLocks/>
          </p:cNvSpPr>
          <p:nvPr/>
        </p:nvSpPr>
        <p:spPr>
          <a:xfrm>
            <a:off x="394164" y="593650"/>
            <a:ext cx="4472708" cy="139919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00000"/>
              </a:lnSpc>
            </a:pPr>
            <a:r>
              <a:rPr lang="en-IN" sz="3600" dirty="0">
                <a:solidFill>
                  <a:schemeClr val="bg1"/>
                </a:solidFill>
              </a:rPr>
              <a:t>Lorem ipsum </a:t>
            </a:r>
            <a:r>
              <a:rPr lang="en-IN" sz="3600" dirty="0" err="1">
                <a:solidFill>
                  <a:schemeClr val="bg1"/>
                </a:solidFill>
              </a:rPr>
              <a:t>dolor</a:t>
            </a:r>
            <a:r>
              <a:rPr lang="en-IN" sz="3600" dirty="0">
                <a:solidFill>
                  <a:schemeClr val="bg1"/>
                </a:solidFill>
              </a:rPr>
              <a:t> sit</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847" y="537665"/>
            <a:ext cx="6629420" cy="6007912"/>
          </a:xfrm>
          <a:prstGeom prst="rect">
            <a:avLst/>
          </a:prstGeom>
        </p:spPr>
      </p:pic>
      <p:sp>
        <p:nvSpPr>
          <p:cNvPr id="14" name="Title 1"/>
          <p:cNvSpPr txBox="1">
            <a:spLocks/>
          </p:cNvSpPr>
          <p:nvPr/>
        </p:nvSpPr>
        <p:spPr>
          <a:xfrm>
            <a:off x="6691285" y="1577763"/>
            <a:ext cx="5062911" cy="74337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100" b="0" dirty="0">
                <a:solidFill>
                  <a:schemeClr val="bg1"/>
                </a:solidFill>
              </a:rPr>
              <a:t>Lorem ipsum </a:t>
            </a:r>
            <a:r>
              <a:rPr lang="en-IN" sz="1100" b="0" dirty="0" err="1">
                <a:solidFill>
                  <a:schemeClr val="bg1"/>
                </a:solidFill>
              </a:rPr>
              <a:t>dolor</a:t>
            </a:r>
            <a:r>
              <a:rPr lang="en-IN" sz="1100" b="0" dirty="0">
                <a:solidFill>
                  <a:schemeClr val="bg1"/>
                </a:solidFill>
              </a:rPr>
              <a:t> sit </a:t>
            </a:r>
            <a:r>
              <a:rPr lang="en-IN" sz="1100" b="0" dirty="0" err="1">
                <a:solidFill>
                  <a:schemeClr val="bg1"/>
                </a:solidFill>
              </a:rPr>
              <a:t>amet</a:t>
            </a:r>
            <a:r>
              <a:rPr lang="en-IN" sz="1100" b="0" dirty="0">
                <a:solidFill>
                  <a:schemeClr val="bg1"/>
                </a:solidFill>
              </a:rPr>
              <a:t>, </a:t>
            </a:r>
            <a:r>
              <a:rPr lang="en-IN" sz="1100" b="0" dirty="0" err="1">
                <a:solidFill>
                  <a:schemeClr val="bg1"/>
                </a:solidFill>
              </a:rPr>
              <a:t>consectetur</a:t>
            </a:r>
            <a:r>
              <a:rPr lang="en-IN" sz="1100" b="0" dirty="0">
                <a:solidFill>
                  <a:schemeClr val="bg1"/>
                </a:solidFill>
              </a:rPr>
              <a:t> </a:t>
            </a:r>
            <a:r>
              <a:rPr lang="en-IN" sz="1100" b="0" dirty="0" err="1">
                <a:solidFill>
                  <a:schemeClr val="bg1"/>
                </a:solidFill>
              </a:rPr>
              <a:t>adipiscing</a:t>
            </a:r>
            <a:r>
              <a:rPr lang="en-IN" sz="1100" b="0" dirty="0">
                <a:solidFill>
                  <a:schemeClr val="bg1"/>
                </a:solidFill>
              </a:rPr>
              <a:t> </a:t>
            </a:r>
            <a:r>
              <a:rPr lang="en-IN" sz="1100" b="0" dirty="0" err="1">
                <a:solidFill>
                  <a:schemeClr val="bg1"/>
                </a:solidFill>
              </a:rPr>
              <a:t>elit</a:t>
            </a:r>
            <a:r>
              <a:rPr lang="en-IN" sz="1100" b="0" dirty="0">
                <a:solidFill>
                  <a:schemeClr val="bg1"/>
                </a:solidFill>
              </a:rPr>
              <a:t>, </a:t>
            </a:r>
            <a:r>
              <a:rPr lang="en-IN" sz="1100" b="0" dirty="0" err="1">
                <a:solidFill>
                  <a:schemeClr val="bg1"/>
                </a:solidFill>
              </a:rPr>
              <a:t>sed</a:t>
            </a:r>
            <a:r>
              <a:rPr lang="en-IN" sz="1100" b="0" dirty="0">
                <a:solidFill>
                  <a:schemeClr val="bg1"/>
                </a:solidFill>
              </a:rPr>
              <a:t> do </a:t>
            </a:r>
            <a:r>
              <a:rPr lang="en-IN" sz="1100" b="0" dirty="0" err="1">
                <a:solidFill>
                  <a:schemeClr val="bg1"/>
                </a:solidFill>
              </a:rPr>
              <a:t>eiusmod</a:t>
            </a:r>
            <a:r>
              <a:rPr lang="en-IN" sz="1100" b="0" dirty="0">
                <a:solidFill>
                  <a:schemeClr val="bg1"/>
                </a:solidFill>
              </a:rPr>
              <a:t> </a:t>
            </a:r>
            <a:r>
              <a:rPr lang="en-IN" sz="1100" b="0" dirty="0" err="1">
                <a:solidFill>
                  <a:schemeClr val="bg1"/>
                </a:solidFill>
              </a:rPr>
              <a:t>tempor</a:t>
            </a:r>
            <a:r>
              <a:rPr lang="en-IN" sz="1100" b="0" dirty="0">
                <a:solidFill>
                  <a:schemeClr val="bg1"/>
                </a:solidFill>
              </a:rPr>
              <a:t> </a:t>
            </a:r>
            <a:r>
              <a:rPr lang="en-IN" sz="1100" b="0" dirty="0" err="1">
                <a:solidFill>
                  <a:schemeClr val="bg1"/>
                </a:solidFill>
              </a:rPr>
              <a:t>incididunt</a:t>
            </a:r>
            <a:r>
              <a:rPr lang="en-IN" sz="1100" b="0" dirty="0">
                <a:solidFill>
                  <a:schemeClr val="bg1"/>
                </a:solidFill>
              </a:rPr>
              <a:t> </a:t>
            </a:r>
            <a:r>
              <a:rPr lang="en-IN" sz="1100" b="0" dirty="0" err="1">
                <a:solidFill>
                  <a:schemeClr val="bg1"/>
                </a:solidFill>
              </a:rPr>
              <a:t>ut</a:t>
            </a:r>
            <a:r>
              <a:rPr lang="en-IN" sz="1100" b="0" dirty="0">
                <a:solidFill>
                  <a:schemeClr val="bg1"/>
                </a:solidFill>
              </a:rPr>
              <a:t> </a:t>
            </a:r>
            <a:r>
              <a:rPr lang="en-IN" sz="1100" b="0" dirty="0" err="1">
                <a:solidFill>
                  <a:schemeClr val="bg1"/>
                </a:solidFill>
              </a:rPr>
              <a:t>labore</a:t>
            </a:r>
            <a:r>
              <a:rPr lang="en-IN" sz="1100" b="0" dirty="0">
                <a:solidFill>
                  <a:schemeClr val="bg1"/>
                </a:solidFill>
              </a:rPr>
              <a:t> et </a:t>
            </a:r>
            <a:r>
              <a:rPr lang="en-IN" sz="1100" b="0" dirty="0" err="1">
                <a:solidFill>
                  <a:schemeClr val="bg1"/>
                </a:solidFill>
              </a:rPr>
              <a:t>dolore</a:t>
            </a:r>
            <a:r>
              <a:rPr lang="en-IN" sz="1100" b="0" dirty="0">
                <a:solidFill>
                  <a:schemeClr val="bg1"/>
                </a:solidFill>
              </a:rPr>
              <a:t> magna </a:t>
            </a:r>
            <a:r>
              <a:rPr lang="en-IN" sz="1100" b="0" dirty="0" err="1">
                <a:solidFill>
                  <a:schemeClr val="bg1"/>
                </a:solidFill>
              </a:rPr>
              <a:t>aliqua</a:t>
            </a:r>
            <a:r>
              <a:rPr lang="en-IN" sz="1100" b="0" dirty="0">
                <a:solidFill>
                  <a:schemeClr val="bg1"/>
                </a:solidFill>
              </a:rPr>
              <a:t>. </a:t>
            </a:r>
          </a:p>
        </p:txBody>
      </p:sp>
      <p:sp>
        <p:nvSpPr>
          <p:cNvPr id="15" name="Title 1"/>
          <p:cNvSpPr txBox="1">
            <a:spLocks/>
          </p:cNvSpPr>
          <p:nvPr/>
        </p:nvSpPr>
        <p:spPr>
          <a:xfrm>
            <a:off x="6691285" y="1293249"/>
            <a:ext cx="4472708"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Step 05</a:t>
            </a:r>
          </a:p>
        </p:txBody>
      </p:sp>
      <p:sp>
        <p:nvSpPr>
          <p:cNvPr id="16" name="Title 1"/>
          <p:cNvSpPr txBox="1">
            <a:spLocks/>
          </p:cNvSpPr>
          <p:nvPr/>
        </p:nvSpPr>
        <p:spPr>
          <a:xfrm>
            <a:off x="6691285" y="2517101"/>
            <a:ext cx="5062911" cy="74337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100" b="0" dirty="0">
                <a:solidFill>
                  <a:schemeClr val="bg1"/>
                </a:solidFill>
              </a:rPr>
              <a:t>Lorem ipsum </a:t>
            </a:r>
            <a:r>
              <a:rPr lang="en-IN" sz="1100" b="0" dirty="0" err="1">
                <a:solidFill>
                  <a:schemeClr val="bg1"/>
                </a:solidFill>
              </a:rPr>
              <a:t>dolor</a:t>
            </a:r>
            <a:r>
              <a:rPr lang="en-IN" sz="1100" b="0" dirty="0">
                <a:solidFill>
                  <a:schemeClr val="bg1"/>
                </a:solidFill>
              </a:rPr>
              <a:t> sit </a:t>
            </a:r>
            <a:r>
              <a:rPr lang="en-IN" sz="1100" b="0" dirty="0" err="1">
                <a:solidFill>
                  <a:schemeClr val="bg1"/>
                </a:solidFill>
              </a:rPr>
              <a:t>amet</a:t>
            </a:r>
            <a:r>
              <a:rPr lang="en-IN" sz="1100" b="0" dirty="0">
                <a:solidFill>
                  <a:schemeClr val="bg1"/>
                </a:solidFill>
              </a:rPr>
              <a:t>, </a:t>
            </a:r>
            <a:r>
              <a:rPr lang="en-IN" sz="1100" b="0" dirty="0" err="1">
                <a:solidFill>
                  <a:schemeClr val="bg1"/>
                </a:solidFill>
              </a:rPr>
              <a:t>consectetur</a:t>
            </a:r>
            <a:r>
              <a:rPr lang="en-IN" sz="1100" b="0" dirty="0">
                <a:solidFill>
                  <a:schemeClr val="bg1"/>
                </a:solidFill>
              </a:rPr>
              <a:t> </a:t>
            </a:r>
            <a:r>
              <a:rPr lang="en-IN" sz="1100" b="0" dirty="0" err="1">
                <a:solidFill>
                  <a:schemeClr val="bg1"/>
                </a:solidFill>
              </a:rPr>
              <a:t>adipiscing</a:t>
            </a:r>
            <a:r>
              <a:rPr lang="en-IN" sz="1100" b="0" dirty="0">
                <a:solidFill>
                  <a:schemeClr val="bg1"/>
                </a:solidFill>
              </a:rPr>
              <a:t> </a:t>
            </a:r>
            <a:r>
              <a:rPr lang="en-IN" sz="1100" b="0" dirty="0" err="1">
                <a:solidFill>
                  <a:schemeClr val="bg1"/>
                </a:solidFill>
              </a:rPr>
              <a:t>elit</a:t>
            </a:r>
            <a:r>
              <a:rPr lang="en-IN" sz="1100" b="0" dirty="0">
                <a:solidFill>
                  <a:schemeClr val="bg1"/>
                </a:solidFill>
              </a:rPr>
              <a:t>, </a:t>
            </a:r>
            <a:r>
              <a:rPr lang="en-IN" sz="1100" b="0" dirty="0" err="1">
                <a:solidFill>
                  <a:schemeClr val="bg1"/>
                </a:solidFill>
              </a:rPr>
              <a:t>sed</a:t>
            </a:r>
            <a:r>
              <a:rPr lang="en-IN" sz="1100" b="0" dirty="0">
                <a:solidFill>
                  <a:schemeClr val="bg1"/>
                </a:solidFill>
              </a:rPr>
              <a:t> do </a:t>
            </a:r>
            <a:r>
              <a:rPr lang="en-IN" sz="1100" b="0" dirty="0" err="1">
                <a:solidFill>
                  <a:schemeClr val="bg1"/>
                </a:solidFill>
              </a:rPr>
              <a:t>eiusmod</a:t>
            </a:r>
            <a:r>
              <a:rPr lang="en-IN" sz="1100" b="0" dirty="0">
                <a:solidFill>
                  <a:schemeClr val="bg1"/>
                </a:solidFill>
              </a:rPr>
              <a:t> </a:t>
            </a:r>
            <a:r>
              <a:rPr lang="en-IN" sz="1100" b="0" dirty="0" err="1">
                <a:solidFill>
                  <a:schemeClr val="bg1"/>
                </a:solidFill>
              </a:rPr>
              <a:t>tempor</a:t>
            </a:r>
            <a:r>
              <a:rPr lang="en-IN" sz="1100" b="0" dirty="0">
                <a:solidFill>
                  <a:schemeClr val="bg1"/>
                </a:solidFill>
              </a:rPr>
              <a:t> </a:t>
            </a:r>
            <a:r>
              <a:rPr lang="en-IN" sz="1100" b="0" dirty="0" err="1">
                <a:solidFill>
                  <a:schemeClr val="bg1"/>
                </a:solidFill>
              </a:rPr>
              <a:t>incididunt</a:t>
            </a:r>
            <a:r>
              <a:rPr lang="en-IN" sz="1100" b="0" dirty="0">
                <a:solidFill>
                  <a:schemeClr val="bg1"/>
                </a:solidFill>
              </a:rPr>
              <a:t> </a:t>
            </a:r>
            <a:r>
              <a:rPr lang="en-IN" sz="1100" b="0" dirty="0" err="1">
                <a:solidFill>
                  <a:schemeClr val="bg1"/>
                </a:solidFill>
              </a:rPr>
              <a:t>ut</a:t>
            </a:r>
            <a:r>
              <a:rPr lang="en-IN" sz="1100" b="0" dirty="0">
                <a:solidFill>
                  <a:schemeClr val="bg1"/>
                </a:solidFill>
              </a:rPr>
              <a:t> </a:t>
            </a:r>
            <a:r>
              <a:rPr lang="en-IN" sz="1100" b="0" dirty="0" err="1">
                <a:solidFill>
                  <a:schemeClr val="bg1"/>
                </a:solidFill>
              </a:rPr>
              <a:t>labore</a:t>
            </a:r>
            <a:r>
              <a:rPr lang="en-IN" sz="1100" b="0" dirty="0">
                <a:solidFill>
                  <a:schemeClr val="bg1"/>
                </a:solidFill>
              </a:rPr>
              <a:t> et </a:t>
            </a:r>
            <a:r>
              <a:rPr lang="en-IN" sz="1100" b="0" dirty="0" err="1">
                <a:solidFill>
                  <a:schemeClr val="bg1"/>
                </a:solidFill>
              </a:rPr>
              <a:t>dolore</a:t>
            </a:r>
            <a:r>
              <a:rPr lang="en-IN" sz="1100" b="0" dirty="0">
                <a:solidFill>
                  <a:schemeClr val="bg1"/>
                </a:solidFill>
              </a:rPr>
              <a:t> magna </a:t>
            </a:r>
            <a:r>
              <a:rPr lang="en-IN" sz="1100" b="0" dirty="0" err="1">
                <a:solidFill>
                  <a:schemeClr val="bg1"/>
                </a:solidFill>
              </a:rPr>
              <a:t>aliqua</a:t>
            </a:r>
            <a:r>
              <a:rPr lang="en-IN" sz="1100" b="0" dirty="0">
                <a:solidFill>
                  <a:schemeClr val="bg1"/>
                </a:solidFill>
              </a:rPr>
              <a:t>. </a:t>
            </a:r>
          </a:p>
        </p:txBody>
      </p:sp>
      <p:sp>
        <p:nvSpPr>
          <p:cNvPr id="29" name="Title 1"/>
          <p:cNvSpPr txBox="1">
            <a:spLocks/>
          </p:cNvSpPr>
          <p:nvPr/>
        </p:nvSpPr>
        <p:spPr>
          <a:xfrm>
            <a:off x="6691285" y="2232587"/>
            <a:ext cx="4472708"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Step 04</a:t>
            </a:r>
          </a:p>
        </p:txBody>
      </p:sp>
      <p:sp>
        <p:nvSpPr>
          <p:cNvPr id="30" name="Title 1"/>
          <p:cNvSpPr txBox="1">
            <a:spLocks/>
          </p:cNvSpPr>
          <p:nvPr/>
        </p:nvSpPr>
        <p:spPr>
          <a:xfrm>
            <a:off x="6691285" y="3439814"/>
            <a:ext cx="5062911" cy="74337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100" b="0" dirty="0">
                <a:solidFill>
                  <a:schemeClr val="bg1"/>
                </a:solidFill>
              </a:rPr>
              <a:t>Lorem ipsum </a:t>
            </a:r>
            <a:r>
              <a:rPr lang="en-IN" sz="1100" b="0" dirty="0" err="1">
                <a:solidFill>
                  <a:schemeClr val="bg1"/>
                </a:solidFill>
              </a:rPr>
              <a:t>dolor</a:t>
            </a:r>
            <a:r>
              <a:rPr lang="en-IN" sz="1100" b="0" dirty="0">
                <a:solidFill>
                  <a:schemeClr val="bg1"/>
                </a:solidFill>
              </a:rPr>
              <a:t> sit </a:t>
            </a:r>
            <a:r>
              <a:rPr lang="en-IN" sz="1100" b="0" dirty="0" err="1">
                <a:solidFill>
                  <a:schemeClr val="bg1"/>
                </a:solidFill>
              </a:rPr>
              <a:t>amet</a:t>
            </a:r>
            <a:r>
              <a:rPr lang="en-IN" sz="1100" b="0" dirty="0">
                <a:solidFill>
                  <a:schemeClr val="bg1"/>
                </a:solidFill>
              </a:rPr>
              <a:t>, </a:t>
            </a:r>
            <a:r>
              <a:rPr lang="en-IN" sz="1100" b="0" dirty="0" err="1">
                <a:solidFill>
                  <a:schemeClr val="bg1"/>
                </a:solidFill>
              </a:rPr>
              <a:t>consectetur</a:t>
            </a:r>
            <a:r>
              <a:rPr lang="en-IN" sz="1100" b="0" dirty="0">
                <a:solidFill>
                  <a:schemeClr val="bg1"/>
                </a:solidFill>
              </a:rPr>
              <a:t> </a:t>
            </a:r>
            <a:r>
              <a:rPr lang="en-IN" sz="1100" b="0" dirty="0" err="1">
                <a:solidFill>
                  <a:schemeClr val="bg1"/>
                </a:solidFill>
              </a:rPr>
              <a:t>adipiscing</a:t>
            </a:r>
            <a:r>
              <a:rPr lang="en-IN" sz="1100" b="0" dirty="0">
                <a:solidFill>
                  <a:schemeClr val="bg1"/>
                </a:solidFill>
              </a:rPr>
              <a:t> </a:t>
            </a:r>
            <a:r>
              <a:rPr lang="en-IN" sz="1100" b="0" dirty="0" err="1">
                <a:solidFill>
                  <a:schemeClr val="bg1"/>
                </a:solidFill>
              </a:rPr>
              <a:t>elit</a:t>
            </a:r>
            <a:r>
              <a:rPr lang="en-IN" sz="1100" b="0" dirty="0">
                <a:solidFill>
                  <a:schemeClr val="bg1"/>
                </a:solidFill>
              </a:rPr>
              <a:t>, </a:t>
            </a:r>
            <a:r>
              <a:rPr lang="en-IN" sz="1100" b="0" dirty="0" err="1">
                <a:solidFill>
                  <a:schemeClr val="bg1"/>
                </a:solidFill>
              </a:rPr>
              <a:t>sed</a:t>
            </a:r>
            <a:r>
              <a:rPr lang="en-IN" sz="1100" b="0" dirty="0">
                <a:solidFill>
                  <a:schemeClr val="bg1"/>
                </a:solidFill>
              </a:rPr>
              <a:t> do </a:t>
            </a:r>
            <a:r>
              <a:rPr lang="en-IN" sz="1100" b="0" dirty="0" err="1">
                <a:solidFill>
                  <a:schemeClr val="bg1"/>
                </a:solidFill>
              </a:rPr>
              <a:t>eiusmod</a:t>
            </a:r>
            <a:r>
              <a:rPr lang="en-IN" sz="1100" b="0" dirty="0">
                <a:solidFill>
                  <a:schemeClr val="bg1"/>
                </a:solidFill>
              </a:rPr>
              <a:t> </a:t>
            </a:r>
            <a:r>
              <a:rPr lang="en-IN" sz="1100" b="0" dirty="0" err="1">
                <a:solidFill>
                  <a:schemeClr val="bg1"/>
                </a:solidFill>
              </a:rPr>
              <a:t>tempor</a:t>
            </a:r>
            <a:r>
              <a:rPr lang="en-IN" sz="1100" b="0" dirty="0">
                <a:solidFill>
                  <a:schemeClr val="bg1"/>
                </a:solidFill>
              </a:rPr>
              <a:t> </a:t>
            </a:r>
            <a:r>
              <a:rPr lang="en-IN" sz="1100" b="0" dirty="0" err="1">
                <a:solidFill>
                  <a:schemeClr val="bg1"/>
                </a:solidFill>
              </a:rPr>
              <a:t>incididunt</a:t>
            </a:r>
            <a:r>
              <a:rPr lang="en-IN" sz="1100" b="0" dirty="0">
                <a:solidFill>
                  <a:schemeClr val="bg1"/>
                </a:solidFill>
              </a:rPr>
              <a:t> </a:t>
            </a:r>
            <a:r>
              <a:rPr lang="en-IN" sz="1100" b="0" dirty="0" err="1">
                <a:solidFill>
                  <a:schemeClr val="bg1"/>
                </a:solidFill>
              </a:rPr>
              <a:t>ut</a:t>
            </a:r>
            <a:r>
              <a:rPr lang="en-IN" sz="1100" b="0" dirty="0">
                <a:solidFill>
                  <a:schemeClr val="bg1"/>
                </a:solidFill>
              </a:rPr>
              <a:t> </a:t>
            </a:r>
            <a:r>
              <a:rPr lang="en-IN" sz="1100" b="0" dirty="0" err="1">
                <a:solidFill>
                  <a:schemeClr val="bg1"/>
                </a:solidFill>
              </a:rPr>
              <a:t>labore</a:t>
            </a:r>
            <a:r>
              <a:rPr lang="en-IN" sz="1100" b="0" dirty="0">
                <a:solidFill>
                  <a:schemeClr val="bg1"/>
                </a:solidFill>
              </a:rPr>
              <a:t> et </a:t>
            </a:r>
            <a:r>
              <a:rPr lang="en-IN" sz="1100" b="0" dirty="0" err="1">
                <a:solidFill>
                  <a:schemeClr val="bg1"/>
                </a:solidFill>
              </a:rPr>
              <a:t>dolore</a:t>
            </a:r>
            <a:r>
              <a:rPr lang="en-IN" sz="1100" b="0" dirty="0">
                <a:solidFill>
                  <a:schemeClr val="bg1"/>
                </a:solidFill>
              </a:rPr>
              <a:t> magna </a:t>
            </a:r>
            <a:r>
              <a:rPr lang="en-IN" sz="1100" b="0" dirty="0" err="1">
                <a:solidFill>
                  <a:schemeClr val="bg1"/>
                </a:solidFill>
              </a:rPr>
              <a:t>aliqua</a:t>
            </a:r>
            <a:r>
              <a:rPr lang="en-IN" sz="1100" b="0" dirty="0">
                <a:solidFill>
                  <a:schemeClr val="bg1"/>
                </a:solidFill>
              </a:rPr>
              <a:t>. </a:t>
            </a:r>
          </a:p>
        </p:txBody>
      </p:sp>
      <p:sp>
        <p:nvSpPr>
          <p:cNvPr id="31" name="Title 1"/>
          <p:cNvSpPr txBox="1">
            <a:spLocks/>
          </p:cNvSpPr>
          <p:nvPr/>
        </p:nvSpPr>
        <p:spPr>
          <a:xfrm>
            <a:off x="6691285" y="3155300"/>
            <a:ext cx="4472708"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Step 03</a:t>
            </a:r>
          </a:p>
        </p:txBody>
      </p:sp>
      <p:sp>
        <p:nvSpPr>
          <p:cNvPr id="32" name="Title 1"/>
          <p:cNvSpPr txBox="1">
            <a:spLocks/>
          </p:cNvSpPr>
          <p:nvPr/>
        </p:nvSpPr>
        <p:spPr>
          <a:xfrm>
            <a:off x="6691285" y="4329276"/>
            <a:ext cx="5062911" cy="74337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100" b="0" dirty="0">
                <a:solidFill>
                  <a:schemeClr val="bg1"/>
                </a:solidFill>
              </a:rPr>
              <a:t>Lorem ipsum </a:t>
            </a:r>
            <a:r>
              <a:rPr lang="en-IN" sz="1100" b="0" dirty="0" err="1">
                <a:solidFill>
                  <a:schemeClr val="bg1"/>
                </a:solidFill>
              </a:rPr>
              <a:t>dolor</a:t>
            </a:r>
            <a:r>
              <a:rPr lang="en-IN" sz="1100" b="0" dirty="0">
                <a:solidFill>
                  <a:schemeClr val="bg1"/>
                </a:solidFill>
              </a:rPr>
              <a:t> sit </a:t>
            </a:r>
            <a:r>
              <a:rPr lang="en-IN" sz="1100" b="0" dirty="0" err="1">
                <a:solidFill>
                  <a:schemeClr val="bg1"/>
                </a:solidFill>
              </a:rPr>
              <a:t>amet</a:t>
            </a:r>
            <a:r>
              <a:rPr lang="en-IN" sz="1100" b="0" dirty="0">
                <a:solidFill>
                  <a:schemeClr val="bg1"/>
                </a:solidFill>
              </a:rPr>
              <a:t>, </a:t>
            </a:r>
            <a:r>
              <a:rPr lang="en-IN" sz="1100" b="0" dirty="0" err="1">
                <a:solidFill>
                  <a:schemeClr val="bg1"/>
                </a:solidFill>
              </a:rPr>
              <a:t>consectetur</a:t>
            </a:r>
            <a:r>
              <a:rPr lang="en-IN" sz="1100" b="0" dirty="0">
                <a:solidFill>
                  <a:schemeClr val="bg1"/>
                </a:solidFill>
              </a:rPr>
              <a:t> </a:t>
            </a:r>
            <a:r>
              <a:rPr lang="en-IN" sz="1100" b="0" dirty="0" err="1">
                <a:solidFill>
                  <a:schemeClr val="bg1"/>
                </a:solidFill>
              </a:rPr>
              <a:t>adipiscing</a:t>
            </a:r>
            <a:r>
              <a:rPr lang="en-IN" sz="1100" b="0" dirty="0">
                <a:solidFill>
                  <a:schemeClr val="bg1"/>
                </a:solidFill>
              </a:rPr>
              <a:t> </a:t>
            </a:r>
            <a:r>
              <a:rPr lang="en-IN" sz="1100" b="0" dirty="0" err="1">
                <a:solidFill>
                  <a:schemeClr val="bg1"/>
                </a:solidFill>
              </a:rPr>
              <a:t>elit</a:t>
            </a:r>
            <a:r>
              <a:rPr lang="en-IN" sz="1100" b="0" dirty="0">
                <a:solidFill>
                  <a:schemeClr val="bg1"/>
                </a:solidFill>
              </a:rPr>
              <a:t>, </a:t>
            </a:r>
            <a:r>
              <a:rPr lang="en-IN" sz="1100" b="0" dirty="0" err="1">
                <a:solidFill>
                  <a:schemeClr val="bg1"/>
                </a:solidFill>
              </a:rPr>
              <a:t>sed</a:t>
            </a:r>
            <a:r>
              <a:rPr lang="en-IN" sz="1100" b="0" dirty="0">
                <a:solidFill>
                  <a:schemeClr val="bg1"/>
                </a:solidFill>
              </a:rPr>
              <a:t> do </a:t>
            </a:r>
            <a:r>
              <a:rPr lang="en-IN" sz="1100" b="0" dirty="0" err="1">
                <a:solidFill>
                  <a:schemeClr val="bg1"/>
                </a:solidFill>
              </a:rPr>
              <a:t>eiusmod</a:t>
            </a:r>
            <a:r>
              <a:rPr lang="en-IN" sz="1100" b="0" dirty="0">
                <a:solidFill>
                  <a:schemeClr val="bg1"/>
                </a:solidFill>
              </a:rPr>
              <a:t> </a:t>
            </a:r>
            <a:r>
              <a:rPr lang="en-IN" sz="1100" b="0" dirty="0" err="1">
                <a:solidFill>
                  <a:schemeClr val="bg1"/>
                </a:solidFill>
              </a:rPr>
              <a:t>tempor</a:t>
            </a:r>
            <a:r>
              <a:rPr lang="en-IN" sz="1100" b="0" dirty="0">
                <a:solidFill>
                  <a:schemeClr val="bg1"/>
                </a:solidFill>
              </a:rPr>
              <a:t> </a:t>
            </a:r>
            <a:r>
              <a:rPr lang="en-IN" sz="1100" b="0" dirty="0" err="1">
                <a:solidFill>
                  <a:schemeClr val="bg1"/>
                </a:solidFill>
              </a:rPr>
              <a:t>incididunt</a:t>
            </a:r>
            <a:r>
              <a:rPr lang="en-IN" sz="1100" b="0" dirty="0">
                <a:solidFill>
                  <a:schemeClr val="bg1"/>
                </a:solidFill>
              </a:rPr>
              <a:t> </a:t>
            </a:r>
            <a:r>
              <a:rPr lang="en-IN" sz="1100" b="0" dirty="0" err="1">
                <a:solidFill>
                  <a:schemeClr val="bg1"/>
                </a:solidFill>
              </a:rPr>
              <a:t>ut</a:t>
            </a:r>
            <a:r>
              <a:rPr lang="en-IN" sz="1100" b="0" dirty="0">
                <a:solidFill>
                  <a:schemeClr val="bg1"/>
                </a:solidFill>
              </a:rPr>
              <a:t> </a:t>
            </a:r>
            <a:r>
              <a:rPr lang="en-IN" sz="1100" b="0" dirty="0" err="1">
                <a:solidFill>
                  <a:schemeClr val="bg1"/>
                </a:solidFill>
              </a:rPr>
              <a:t>labore</a:t>
            </a:r>
            <a:r>
              <a:rPr lang="en-IN" sz="1100" b="0" dirty="0">
                <a:solidFill>
                  <a:schemeClr val="bg1"/>
                </a:solidFill>
              </a:rPr>
              <a:t> et </a:t>
            </a:r>
            <a:r>
              <a:rPr lang="en-IN" sz="1100" b="0" dirty="0" err="1">
                <a:solidFill>
                  <a:schemeClr val="bg1"/>
                </a:solidFill>
              </a:rPr>
              <a:t>dolore</a:t>
            </a:r>
            <a:r>
              <a:rPr lang="en-IN" sz="1100" b="0" dirty="0">
                <a:solidFill>
                  <a:schemeClr val="bg1"/>
                </a:solidFill>
              </a:rPr>
              <a:t> magna </a:t>
            </a:r>
            <a:r>
              <a:rPr lang="en-IN" sz="1100" b="0" dirty="0" err="1">
                <a:solidFill>
                  <a:schemeClr val="bg1"/>
                </a:solidFill>
              </a:rPr>
              <a:t>aliqua</a:t>
            </a:r>
            <a:r>
              <a:rPr lang="en-IN" sz="1100" b="0" dirty="0">
                <a:solidFill>
                  <a:schemeClr val="bg1"/>
                </a:solidFill>
              </a:rPr>
              <a:t>. </a:t>
            </a:r>
          </a:p>
        </p:txBody>
      </p:sp>
      <p:sp>
        <p:nvSpPr>
          <p:cNvPr id="33" name="Title 1"/>
          <p:cNvSpPr txBox="1">
            <a:spLocks/>
          </p:cNvSpPr>
          <p:nvPr/>
        </p:nvSpPr>
        <p:spPr>
          <a:xfrm>
            <a:off x="6691285" y="4044762"/>
            <a:ext cx="4472708"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Step 02</a:t>
            </a:r>
          </a:p>
        </p:txBody>
      </p:sp>
      <p:sp>
        <p:nvSpPr>
          <p:cNvPr id="34" name="Title 1"/>
          <p:cNvSpPr txBox="1">
            <a:spLocks/>
          </p:cNvSpPr>
          <p:nvPr/>
        </p:nvSpPr>
        <p:spPr>
          <a:xfrm>
            <a:off x="6691285" y="5260301"/>
            <a:ext cx="5062911" cy="74337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100" b="0" dirty="0">
                <a:solidFill>
                  <a:schemeClr val="bg1"/>
                </a:solidFill>
              </a:rPr>
              <a:t>Lorem ipsum </a:t>
            </a:r>
            <a:r>
              <a:rPr lang="en-IN" sz="1100" b="0" dirty="0" err="1">
                <a:solidFill>
                  <a:schemeClr val="bg1"/>
                </a:solidFill>
              </a:rPr>
              <a:t>dolor</a:t>
            </a:r>
            <a:r>
              <a:rPr lang="en-IN" sz="1100" b="0" dirty="0">
                <a:solidFill>
                  <a:schemeClr val="bg1"/>
                </a:solidFill>
              </a:rPr>
              <a:t> sit </a:t>
            </a:r>
            <a:r>
              <a:rPr lang="en-IN" sz="1100" b="0" dirty="0" err="1">
                <a:solidFill>
                  <a:schemeClr val="bg1"/>
                </a:solidFill>
              </a:rPr>
              <a:t>amet</a:t>
            </a:r>
            <a:r>
              <a:rPr lang="en-IN" sz="1100" b="0" dirty="0">
                <a:solidFill>
                  <a:schemeClr val="bg1"/>
                </a:solidFill>
              </a:rPr>
              <a:t>, </a:t>
            </a:r>
            <a:r>
              <a:rPr lang="en-IN" sz="1100" b="0" dirty="0" err="1">
                <a:solidFill>
                  <a:schemeClr val="bg1"/>
                </a:solidFill>
              </a:rPr>
              <a:t>consectetur</a:t>
            </a:r>
            <a:r>
              <a:rPr lang="en-IN" sz="1100" b="0" dirty="0">
                <a:solidFill>
                  <a:schemeClr val="bg1"/>
                </a:solidFill>
              </a:rPr>
              <a:t> </a:t>
            </a:r>
            <a:r>
              <a:rPr lang="en-IN" sz="1100" b="0" dirty="0" err="1">
                <a:solidFill>
                  <a:schemeClr val="bg1"/>
                </a:solidFill>
              </a:rPr>
              <a:t>adipiscing</a:t>
            </a:r>
            <a:r>
              <a:rPr lang="en-IN" sz="1100" b="0" dirty="0">
                <a:solidFill>
                  <a:schemeClr val="bg1"/>
                </a:solidFill>
              </a:rPr>
              <a:t> </a:t>
            </a:r>
            <a:r>
              <a:rPr lang="en-IN" sz="1100" b="0" dirty="0" err="1">
                <a:solidFill>
                  <a:schemeClr val="bg1"/>
                </a:solidFill>
              </a:rPr>
              <a:t>elit</a:t>
            </a:r>
            <a:r>
              <a:rPr lang="en-IN" sz="1100" b="0" dirty="0">
                <a:solidFill>
                  <a:schemeClr val="bg1"/>
                </a:solidFill>
              </a:rPr>
              <a:t>, </a:t>
            </a:r>
            <a:r>
              <a:rPr lang="en-IN" sz="1100" b="0" dirty="0" err="1">
                <a:solidFill>
                  <a:schemeClr val="bg1"/>
                </a:solidFill>
              </a:rPr>
              <a:t>sed</a:t>
            </a:r>
            <a:r>
              <a:rPr lang="en-IN" sz="1100" b="0" dirty="0">
                <a:solidFill>
                  <a:schemeClr val="bg1"/>
                </a:solidFill>
              </a:rPr>
              <a:t> do </a:t>
            </a:r>
            <a:r>
              <a:rPr lang="en-IN" sz="1100" b="0" dirty="0" err="1">
                <a:solidFill>
                  <a:schemeClr val="bg1"/>
                </a:solidFill>
              </a:rPr>
              <a:t>eiusmod</a:t>
            </a:r>
            <a:r>
              <a:rPr lang="en-IN" sz="1100" b="0" dirty="0">
                <a:solidFill>
                  <a:schemeClr val="bg1"/>
                </a:solidFill>
              </a:rPr>
              <a:t> </a:t>
            </a:r>
            <a:r>
              <a:rPr lang="en-IN" sz="1100" b="0" dirty="0" err="1">
                <a:solidFill>
                  <a:schemeClr val="bg1"/>
                </a:solidFill>
              </a:rPr>
              <a:t>tempor</a:t>
            </a:r>
            <a:r>
              <a:rPr lang="en-IN" sz="1100" b="0" dirty="0">
                <a:solidFill>
                  <a:schemeClr val="bg1"/>
                </a:solidFill>
              </a:rPr>
              <a:t> </a:t>
            </a:r>
            <a:r>
              <a:rPr lang="en-IN" sz="1100" b="0" dirty="0" err="1">
                <a:solidFill>
                  <a:schemeClr val="bg1"/>
                </a:solidFill>
              </a:rPr>
              <a:t>incididunt</a:t>
            </a:r>
            <a:r>
              <a:rPr lang="en-IN" sz="1100" b="0" dirty="0">
                <a:solidFill>
                  <a:schemeClr val="bg1"/>
                </a:solidFill>
              </a:rPr>
              <a:t> </a:t>
            </a:r>
            <a:r>
              <a:rPr lang="en-IN" sz="1100" b="0" dirty="0" err="1">
                <a:solidFill>
                  <a:schemeClr val="bg1"/>
                </a:solidFill>
              </a:rPr>
              <a:t>ut</a:t>
            </a:r>
            <a:r>
              <a:rPr lang="en-IN" sz="1100" b="0" dirty="0">
                <a:solidFill>
                  <a:schemeClr val="bg1"/>
                </a:solidFill>
              </a:rPr>
              <a:t> </a:t>
            </a:r>
            <a:r>
              <a:rPr lang="en-IN" sz="1100" b="0" dirty="0" err="1">
                <a:solidFill>
                  <a:schemeClr val="bg1"/>
                </a:solidFill>
              </a:rPr>
              <a:t>labore</a:t>
            </a:r>
            <a:r>
              <a:rPr lang="en-IN" sz="1100" b="0" dirty="0">
                <a:solidFill>
                  <a:schemeClr val="bg1"/>
                </a:solidFill>
              </a:rPr>
              <a:t> et </a:t>
            </a:r>
            <a:r>
              <a:rPr lang="en-IN" sz="1100" b="0" dirty="0" err="1">
                <a:solidFill>
                  <a:schemeClr val="bg1"/>
                </a:solidFill>
              </a:rPr>
              <a:t>dolore</a:t>
            </a:r>
            <a:r>
              <a:rPr lang="en-IN" sz="1100" b="0" dirty="0">
                <a:solidFill>
                  <a:schemeClr val="bg1"/>
                </a:solidFill>
              </a:rPr>
              <a:t> magna </a:t>
            </a:r>
            <a:r>
              <a:rPr lang="en-IN" sz="1100" b="0" dirty="0" err="1">
                <a:solidFill>
                  <a:schemeClr val="bg1"/>
                </a:solidFill>
              </a:rPr>
              <a:t>aliqua</a:t>
            </a:r>
            <a:r>
              <a:rPr lang="en-IN" sz="1100" b="0" dirty="0">
                <a:solidFill>
                  <a:schemeClr val="bg1"/>
                </a:solidFill>
              </a:rPr>
              <a:t>. </a:t>
            </a:r>
          </a:p>
        </p:txBody>
      </p:sp>
      <p:sp>
        <p:nvSpPr>
          <p:cNvPr id="35" name="Title 1"/>
          <p:cNvSpPr txBox="1">
            <a:spLocks/>
          </p:cNvSpPr>
          <p:nvPr/>
        </p:nvSpPr>
        <p:spPr>
          <a:xfrm>
            <a:off x="6691285" y="4975787"/>
            <a:ext cx="4472708"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Step 01</a:t>
            </a:r>
          </a:p>
        </p:txBody>
      </p:sp>
    </p:spTree>
    <p:extLst>
      <p:ext uri="{BB962C8B-B14F-4D97-AF65-F5344CB8AC3E}">
        <p14:creationId xmlns:p14="http://schemas.microsoft.com/office/powerpoint/2010/main" val="576994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1430935" y="2703946"/>
            <a:ext cx="1293092" cy="1293092"/>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305234" y="2703946"/>
            <a:ext cx="1293092" cy="1293092"/>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9171708" y="2703946"/>
            <a:ext cx="1293092" cy="1293092"/>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4190" y="2953814"/>
            <a:ext cx="706582" cy="793356"/>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8489" y="2953814"/>
            <a:ext cx="706582" cy="793356"/>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64963" y="2953814"/>
            <a:ext cx="706582" cy="793356"/>
          </a:xfrm>
          <a:prstGeom prst="rect">
            <a:avLst/>
          </a:prstGeom>
        </p:spPr>
      </p:pic>
      <p:sp>
        <p:nvSpPr>
          <p:cNvPr id="26" name="Title 1"/>
          <p:cNvSpPr txBox="1">
            <a:spLocks/>
          </p:cNvSpPr>
          <p:nvPr/>
        </p:nvSpPr>
        <p:spPr>
          <a:xfrm>
            <a:off x="450274" y="494557"/>
            <a:ext cx="5559827" cy="1379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3600" dirty="0">
                <a:solidFill>
                  <a:schemeClr val="bg1"/>
                </a:solidFill>
              </a:rPr>
              <a:t>Lorem Ipsum</a:t>
            </a:r>
          </a:p>
        </p:txBody>
      </p:sp>
      <p:sp>
        <p:nvSpPr>
          <p:cNvPr id="27" name="Title 1"/>
          <p:cNvSpPr txBox="1">
            <a:spLocks/>
          </p:cNvSpPr>
          <p:nvPr/>
        </p:nvSpPr>
        <p:spPr>
          <a:xfrm>
            <a:off x="450274" y="1292976"/>
            <a:ext cx="11137668" cy="1360479"/>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 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a:t>
            </a:r>
          </a:p>
        </p:txBody>
      </p:sp>
      <p:sp>
        <p:nvSpPr>
          <p:cNvPr id="28" name="Title 1"/>
          <p:cNvSpPr txBox="1">
            <a:spLocks/>
          </p:cNvSpPr>
          <p:nvPr/>
        </p:nvSpPr>
        <p:spPr>
          <a:xfrm>
            <a:off x="815560" y="4204917"/>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2000" dirty="0">
                <a:solidFill>
                  <a:schemeClr val="bg1"/>
                </a:solidFill>
              </a:rPr>
              <a:t>Lorem ipsum</a:t>
            </a:r>
          </a:p>
        </p:txBody>
      </p:sp>
      <p:sp>
        <p:nvSpPr>
          <p:cNvPr id="29" name="Title 1"/>
          <p:cNvSpPr txBox="1">
            <a:spLocks/>
          </p:cNvSpPr>
          <p:nvPr/>
        </p:nvSpPr>
        <p:spPr>
          <a:xfrm>
            <a:off x="663159" y="4684904"/>
            <a:ext cx="3041073" cy="162098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sp>
        <p:nvSpPr>
          <p:cNvPr id="30" name="Title 1"/>
          <p:cNvSpPr txBox="1">
            <a:spLocks/>
          </p:cNvSpPr>
          <p:nvPr/>
        </p:nvSpPr>
        <p:spPr>
          <a:xfrm>
            <a:off x="4699097" y="4204917"/>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2000" dirty="0">
                <a:solidFill>
                  <a:schemeClr val="bg1"/>
                </a:solidFill>
              </a:rPr>
              <a:t>Lorem ipsum</a:t>
            </a:r>
          </a:p>
        </p:txBody>
      </p:sp>
      <p:sp>
        <p:nvSpPr>
          <p:cNvPr id="31" name="Title 1"/>
          <p:cNvSpPr txBox="1">
            <a:spLocks/>
          </p:cNvSpPr>
          <p:nvPr/>
        </p:nvSpPr>
        <p:spPr>
          <a:xfrm>
            <a:off x="4546695" y="4684904"/>
            <a:ext cx="3041073" cy="162098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sp>
        <p:nvSpPr>
          <p:cNvPr id="32" name="Title 1"/>
          <p:cNvSpPr txBox="1">
            <a:spLocks/>
          </p:cNvSpPr>
          <p:nvPr/>
        </p:nvSpPr>
        <p:spPr>
          <a:xfrm>
            <a:off x="8537862" y="4204917"/>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2000" dirty="0">
                <a:solidFill>
                  <a:schemeClr val="bg1"/>
                </a:solidFill>
              </a:rPr>
              <a:t>Lorem ipsum</a:t>
            </a:r>
          </a:p>
        </p:txBody>
      </p:sp>
      <p:sp>
        <p:nvSpPr>
          <p:cNvPr id="33" name="Title 1"/>
          <p:cNvSpPr txBox="1">
            <a:spLocks/>
          </p:cNvSpPr>
          <p:nvPr/>
        </p:nvSpPr>
        <p:spPr>
          <a:xfrm>
            <a:off x="8385460" y="4684904"/>
            <a:ext cx="3041073" cy="162098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spTree>
    <p:extLst>
      <p:ext uri="{BB962C8B-B14F-4D97-AF65-F5344CB8AC3E}">
        <p14:creationId xmlns:p14="http://schemas.microsoft.com/office/powerpoint/2010/main" val="7505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3600" dirty="0">
                <a:solidFill>
                  <a:schemeClr val="bg1"/>
                </a:solidFill>
              </a:rPr>
              <a:t>Title goes here</a:t>
            </a:r>
          </a:p>
        </p:txBody>
      </p:sp>
      <p:sp>
        <p:nvSpPr>
          <p:cNvPr id="6" name="Content Placeholder 2"/>
          <p:cNvSpPr>
            <a:spLocks noGrp="1"/>
          </p:cNvSpPr>
          <p:nvPr>
            <p:ph idx="4294967295"/>
          </p:nvPr>
        </p:nvSpPr>
        <p:spPr>
          <a:xfrm>
            <a:off x="838200" y="1614609"/>
            <a:ext cx="5335954" cy="4351338"/>
          </a:xfrm>
          <a:prstGeom prst="rect">
            <a:avLst/>
          </a:prstGeom>
        </p:spPr>
        <p:txBody>
          <a:bodyPr/>
          <a:lstStyle/>
          <a:p>
            <a:pPr marL="0" indent="0">
              <a:lnSpc>
                <a:spcPct val="100000"/>
              </a:lnSpc>
              <a:buNone/>
            </a:pPr>
            <a:r>
              <a:rPr lang="en-IN" b="1" dirty="0"/>
              <a:t>Lorem ipsum </a:t>
            </a:r>
            <a:r>
              <a:rPr lang="en-IN" b="1" dirty="0" err="1"/>
              <a:t>dolor</a:t>
            </a:r>
            <a:r>
              <a:rPr lang="en-IN" b="1" dirty="0"/>
              <a:t> sit </a:t>
            </a:r>
            <a:r>
              <a:rPr lang="en-IN" b="1" dirty="0" err="1"/>
              <a:t>amet</a:t>
            </a:r>
            <a:r>
              <a:rPr lang="en-IN" b="1" dirty="0"/>
              <a:t>, </a:t>
            </a:r>
            <a:r>
              <a:rPr lang="en-IN" b="1" dirty="0" err="1"/>
              <a:t>consectetur</a:t>
            </a:r>
            <a:r>
              <a:rPr lang="en-IN" b="1" dirty="0"/>
              <a:t> </a:t>
            </a:r>
            <a:r>
              <a:rPr lang="en-IN" b="1" dirty="0" err="1"/>
              <a:t>adipiscing</a:t>
            </a:r>
            <a:endParaRPr lang="en-IN" b="1" dirty="0"/>
          </a:p>
          <a:p>
            <a:pPr marL="0" indent="0">
              <a:lnSpc>
                <a:spcPct val="100000"/>
              </a:lnSpc>
              <a:buNone/>
            </a:pPr>
            <a:endParaRPr lang="en-IN" dirty="0"/>
          </a:p>
          <a:p>
            <a:pPr lvl="1"/>
            <a:r>
              <a:rPr lang="en-IN" dirty="0"/>
              <a:t>Lorem ipsum </a:t>
            </a:r>
            <a:r>
              <a:rPr lang="en-IN" dirty="0" err="1"/>
              <a:t>dolor</a:t>
            </a:r>
            <a:r>
              <a:rPr lang="en-IN" dirty="0"/>
              <a:t> sit </a:t>
            </a:r>
            <a:r>
              <a:rPr lang="en-IN" dirty="0" err="1"/>
              <a:t>amet</a:t>
            </a:r>
            <a:endParaRPr lang="en-IN" dirty="0"/>
          </a:p>
          <a:p>
            <a:pPr lvl="1"/>
            <a:r>
              <a:rPr lang="en-IN" dirty="0"/>
              <a:t>Lorem ipsum </a:t>
            </a:r>
            <a:r>
              <a:rPr lang="en-IN" dirty="0" err="1"/>
              <a:t>dolor</a:t>
            </a:r>
            <a:r>
              <a:rPr lang="en-IN" dirty="0"/>
              <a:t> sit </a:t>
            </a:r>
            <a:r>
              <a:rPr lang="en-IN" dirty="0" err="1"/>
              <a:t>amet</a:t>
            </a:r>
            <a:endParaRPr lang="en-IN" dirty="0"/>
          </a:p>
          <a:p>
            <a:pPr lvl="1"/>
            <a:r>
              <a:rPr lang="en-IN" dirty="0"/>
              <a:t>Lorem ipsum </a:t>
            </a:r>
            <a:r>
              <a:rPr lang="en-IN" dirty="0" err="1"/>
              <a:t>dolor</a:t>
            </a:r>
            <a:r>
              <a:rPr lang="en-IN" dirty="0"/>
              <a:t> sit </a:t>
            </a:r>
            <a:r>
              <a:rPr lang="en-IN" dirty="0" err="1"/>
              <a:t>amet</a:t>
            </a:r>
            <a:endParaRPr lang="en-IN" dirty="0"/>
          </a:p>
          <a:p>
            <a:pPr lvl="1"/>
            <a:r>
              <a:rPr lang="en-IN" dirty="0"/>
              <a:t>Lorem ipsum </a:t>
            </a:r>
            <a:r>
              <a:rPr lang="en-IN" dirty="0" err="1"/>
              <a:t>dolor</a:t>
            </a:r>
            <a:r>
              <a:rPr lang="en-IN" dirty="0"/>
              <a:t> sit </a:t>
            </a:r>
            <a:r>
              <a:rPr lang="en-IN" dirty="0" err="1"/>
              <a:t>amet</a:t>
            </a:r>
            <a:endParaRPr lang="en-IN" dirty="0"/>
          </a:p>
          <a:p>
            <a:pPr marL="457200" lvl="1" indent="0">
              <a:buNone/>
            </a:pPr>
            <a:endParaRPr lang="en-IN" dirty="0"/>
          </a:p>
        </p:txBody>
      </p:sp>
      <p:sp>
        <p:nvSpPr>
          <p:cNvPr id="7" name="Content Placeholder 2"/>
          <p:cNvSpPr>
            <a:spLocks noGrp="1"/>
          </p:cNvSpPr>
          <p:nvPr>
            <p:ph idx="4294967295"/>
          </p:nvPr>
        </p:nvSpPr>
        <p:spPr>
          <a:xfrm>
            <a:off x="6471249" y="1614609"/>
            <a:ext cx="5335954" cy="4351338"/>
          </a:xfrm>
          <a:prstGeom prst="rect">
            <a:avLst/>
          </a:prstGeom>
        </p:spPr>
        <p:txBody>
          <a:bodyPr/>
          <a:lstStyle/>
          <a:p>
            <a:pPr marL="0" indent="0">
              <a:lnSpc>
                <a:spcPct val="100000"/>
              </a:lnSpc>
              <a:buNone/>
            </a:pPr>
            <a:r>
              <a:rPr lang="en-IN" b="1" dirty="0"/>
              <a:t>Lorem ipsum </a:t>
            </a:r>
            <a:r>
              <a:rPr lang="en-IN" b="1" dirty="0" err="1"/>
              <a:t>dolor</a:t>
            </a:r>
            <a:r>
              <a:rPr lang="en-IN" b="1" dirty="0"/>
              <a:t> sit </a:t>
            </a:r>
            <a:r>
              <a:rPr lang="en-IN" b="1" dirty="0" err="1"/>
              <a:t>amet</a:t>
            </a:r>
            <a:r>
              <a:rPr lang="en-IN" b="1" dirty="0"/>
              <a:t>, </a:t>
            </a:r>
            <a:r>
              <a:rPr lang="en-IN" b="1" dirty="0" err="1"/>
              <a:t>consectetur</a:t>
            </a:r>
            <a:r>
              <a:rPr lang="en-IN" b="1" dirty="0"/>
              <a:t> </a:t>
            </a:r>
            <a:r>
              <a:rPr lang="en-IN" b="1" dirty="0" err="1"/>
              <a:t>adipiscing</a:t>
            </a:r>
            <a:endParaRPr lang="en-IN" b="1" dirty="0"/>
          </a:p>
          <a:p>
            <a:pPr marL="0" indent="0">
              <a:lnSpc>
                <a:spcPct val="100000"/>
              </a:lnSpc>
              <a:buNone/>
            </a:pPr>
            <a:endParaRPr lang="en-IN" dirty="0"/>
          </a:p>
          <a:p>
            <a:pPr lvl="1"/>
            <a:r>
              <a:rPr lang="en-IN" dirty="0"/>
              <a:t>Lorem ipsum </a:t>
            </a:r>
            <a:r>
              <a:rPr lang="en-IN" dirty="0" err="1"/>
              <a:t>dolor</a:t>
            </a:r>
            <a:r>
              <a:rPr lang="en-IN" dirty="0"/>
              <a:t> sit </a:t>
            </a:r>
            <a:r>
              <a:rPr lang="en-IN" dirty="0" err="1"/>
              <a:t>amet</a:t>
            </a:r>
            <a:endParaRPr lang="en-IN" dirty="0"/>
          </a:p>
          <a:p>
            <a:pPr lvl="1"/>
            <a:r>
              <a:rPr lang="en-IN" dirty="0"/>
              <a:t>Lorem ipsum </a:t>
            </a:r>
            <a:r>
              <a:rPr lang="en-IN" dirty="0" err="1"/>
              <a:t>dolor</a:t>
            </a:r>
            <a:r>
              <a:rPr lang="en-IN" dirty="0"/>
              <a:t> sit </a:t>
            </a:r>
            <a:r>
              <a:rPr lang="en-IN" dirty="0" err="1"/>
              <a:t>amet</a:t>
            </a:r>
            <a:endParaRPr lang="en-IN" dirty="0"/>
          </a:p>
          <a:p>
            <a:pPr lvl="1"/>
            <a:r>
              <a:rPr lang="en-IN" dirty="0"/>
              <a:t>Lorem ipsum </a:t>
            </a:r>
            <a:r>
              <a:rPr lang="en-IN" dirty="0" err="1"/>
              <a:t>dolor</a:t>
            </a:r>
            <a:r>
              <a:rPr lang="en-IN" dirty="0"/>
              <a:t> sit </a:t>
            </a:r>
            <a:r>
              <a:rPr lang="en-IN" dirty="0" err="1"/>
              <a:t>amet</a:t>
            </a:r>
            <a:endParaRPr lang="en-IN" dirty="0"/>
          </a:p>
          <a:p>
            <a:pPr lvl="1"/>
            <a:r>
              <a:rPr lang="en-IN" dirty="0"/>
              <a:t>Lorem ipsum </a:t>
            </a:r>
            <a:r>
              <a:rPr lang="en-IN" dirty="0" err="1"/>
              <a:t>dolor</a:t>
            </a:r>
            <a:r>
              <a:rPr lang="en-IN" dirty="0"/>
              <a:t> sit </a:t>
            </a:r>
            <a:r>
              <a:rPr lang="en-IN" dirty="0" err="1"/>
              <a:t>amet</a:t>
            </a:r>
            <a:endParaRPr lang="en-IN" dirty="0"/>
          </a:p>
          <a:p>
            <a:pPr marL="457200" lvl="1" indent="0">
              <a:buNone/>
            </a:pPr>
            <a:endParaRPr lang="en-IN" dirty="0"/>
          </a:p>
        </p:txBody>
      </p:sp>
    </p:spTree>
    <p:extLst>
      <p:ext uri="{BB962C8B-B14F-4D97-AF65-F5344CB8AC3E}">
        <p14:creationId xmlns:p14="http://schemas.microsoft.com/office/powerpoint/2010/main" val="383356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1715606" y="3597213"/>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80" y="3766152"/>
            <a:ext cx="477729" cy="536398"/>
          </a:xfrm>
          <a:prstGeom prst="rect">
            <a:avLst/>
          </a:prstGeom>
        </p:spPr>
      </p:pic>
      <p:sp>
        <p:nvSpPr>
          <p:cNvPr id="27" name="Oval 26"/>
          <p:cNvSpPr/>
          <p:nvPr/>
        </p:nvSpPr>
        <p:spPr>
          <a:xfrm>
            <a:off x="5537108" y="3597213"/>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5382" y="3766152"/>
            <a:ext cx="477729" cy="536398"/>
          </a:xfrm>
          <a:prstGeom prst="rect">
            <a:avLst/>
          </a:prstGeom>
        </p:spPr>
      </p:pic>
      <p:sp>
        <p:nvSpPr>
          <p:cNvPr id="29" name="Oval 28"/>
          <p:cNvSpPr/>
          <p:nvPr/>
        </p:nvSpPr>
        <p:spPr>
          <a:xfrm>
            <a:off x="9341357" y="3597213"/>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9631" y="3766152"/>
            <a:ext cx="477729" cy="536398"/>
          </a:xfrm>
          <a:prstGeom prst="rect">
            <a:avLst/>
          </a:prstGeom>
        </p:spPr>
      </p:pic>
      <p:sp>
        <p:nvSpPr>
          <p:cNvPr id="43" name="Title 1"/>
          <p:cNvSpPr txBox="1">
            <a:spLocks/>
          </p:cNvSpPr>
          <p:nvPr/>
        </p:nvSpPr>
        <p:spPr>
          <a:xfrm>
            <a:off x="815560" y="4610357"/>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r>
              <a:rPr lang="en-IN" sz="2000" dirty="0">
                <a:solidFill>
                  <a:schemeClr val="bg1"/>
                </a:solidFill>
              </a:rPr>
              <a:t>Lorem ipsum</a:t>
            </a:r>
          </a:p>
        </p:txBody>
      </p:sp>
      <p:sp>
        <p:nvSpPr>
          <p:cNvPr id="44" name="Title 1"/>
          <p:cNvSpPr txBox="1">
            <a:spLocks/>
          </p:cNvSpPr>
          <p:nvPr/>
        </p:nvSpPr>
        <p:spPr>
          <a:xfrm>
            <a:off x="663159" y="5012710"/>
            <a:ext cx="3041073"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45" name="Title 1"/>
          <p:cNvSpPr txBox="1">
            <a:spLocks/>
          </p:cNvSpPr>
          <p:nvPr/>
        </p:nvSpPr>
        <p:spPr>
          <a:xfrm>
            <a:off x="4699097" y="4610357"/>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r>
              <a:rPr lang="en-IN" sz="2000" dirty="0">
                <a:solidFill>
                  <a:schemeClr val="bg1"/>
                </a:solidFill>
              </a:rPr>
              <a:t>Lorem ipsum</a:t>
            </a:r>
          </a:p>
        </p:txBody>
      </p:sp>
      <p:sp>
        <p:nvSpPr>
          <p:cNvPr id="46" name="Title 1"/>
          <p:cNvSpPr txBox="1">
            <a:spLocks/>
          </p:cNvSpPr>
          <p:nvPr/>
        </p:nvSpPr>
        <p:spPr>
          <a:xfrm>
            <a:off x="4546695" y="5012710"/>
            <a:ext cx="3041073"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47" name="Title 1"/>
          <p:cNvSpPr txBox="1">
            <a:spLocks/>
          </p:cNvSpPr>
          <p:nvPr/>
        </p:nvSpPr>
        <p:spPr>
          <a:xfrm>
            <a:off x="8537862" y="4610357"/>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r>
              <a:rPr lang="en-IN" sz="2000" dirty="0">
                <a:solidFill>
                  <a:schemeClr val="bg1"/>
                </a:solidFill>
              </a:rPr>
              <a:t>Lorem ipsum</a:t>
            </a:r>
          </a:p>
        </p:txBody>
      </p:sp>
      <p:sp>
        <p:nvSpPr>
          <p:cNvPr id="48" name="Title 1"/>
          <p:cNvSpPr txBox="1">
            <a:spLocks/>
          </p:cNvSpPr>
          <p:nvPr/>
        </p:nvSpPr>
        <p:spPr>
          <a:xfrm>
            <a:off x="8385460" y="5012710"/>
            <a:ext cx="3041073"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49" name="Oval 48"/>
          <p:cNvSpPr/>
          <p:nvPr/>
        </p:nvSpPr>
        <p:spPr>
          <a:xfrm>
            <a:off x="1715606" y="6210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3880" y="790029"/>
            <a:ext cx="477729" cy="536398"/>
          </a:xfrm>
          <a:prstGeom prst="rect">
            <a:avLst/>
          </a:prstGeom>
        </p:spPr>
      </p:pic>
      <p:sp>
        <p:nvSpPr>
          <p:cNvPr id="51" name="Oval 50"/>
          <p:cNvSpPr/>
          <p:nvPr/>
        </p:nvSpPr>
        <p:spPr>
          <a:xfrm>
            <a:off x="5537108" y="6210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5382" y="790029"/>
            <a:ext cx="477729" cy="536398"/>
          </a:xfrm>
          <a:prstGeom prst="rect">
            <a:avLst/>
          </a:prstGeom>
        </p:spPr>
      </p:pic>
      <p:sp>
        <p:nvSpPr>
          <p:cNvPr id="53" name="Oval 52"/>
          <p:cNvSpPr/>
          <p:nvPr/>
        </p:nvSpPr>
        <p:spPr>
          <a:xfrm>
            <a:off x="9341357" y="6210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9631" y="790029"/>
            <a:ext cx="477729" cy="536398"/>
          </a:xfrm>
          <a:prstGeom prst="rect">
            <a:avLst/>
          </a:prstGeom>
        </p:spPr>
      </p:pic>
      <p:sp>
        <p:nvSpPr>
          <p:cNvPr id="55" name="Title 1"/>
          <p:cNvSpPr txBox="1">
            <a:spLocks/>
          </p:cNvSpPr>
          <p:nvPr/>
        </p:nvSpPr>
        <p:spPr>
          <a:xfrm>
            <a:off x="815560" y="1634234"/>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r>
              <a:rPr lang="en-IN" sz="2000" dirty="0">
                <a:solidFill>
                  <a:schemeClr val="bg1"/>
                </a:solidFill>
              </a:rPr>
              <a:t>Lorem ipsum</a:t>
            </a:r>
          </a:p>
        </p:txBody>
      </p:sp>
      <p:sp>
        <p:nvSpPr>
          <p:cNvPr id="56" name="Title 1"/>
          <p:cNvSpPr txBox="1">
            <a:spLocks/>
          </p:cNvSpPr>
          <p:nvPr/>
        </p:nvSpPr>
        <p:spPr>
          <a:xfrm>
            <a:off x="663159" y="2036587"/>
            <a:ext cx="3041073"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57" name="Title 1"/>
          <p:cNvSpPr txBox="1">
            <a:spLocks/>
          </p:cNvSpPr>
          <p:nvPr/>
        </p:nvSpPr>
        <p:spPr>
          <a:xfrm>
            <a:off x="4699097" y="1634234"/>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r>
              <a:rPr lang="en-IN" sz="2000" dirty="0">
                <a:solidFill>
                  <a:schemeClr val="bg1"/>
                </a:solidFill>
              </a:rPr>
              <a:t>Lorem ipsum</a:t>
            </a:r>
          </a:p>
        </p:txBody>
      </p:sp>
      <p:sp>
        <p:nvSpPr>
          <p:cNvPr id="58" name="Title 1"/>
          <p:cNvSpPr txBox="1">
            <a:spLocks/>
          </p:cNvSpPr>
          <p:nvPr/>
        </p:nvSpPr>
        <p:spPr>
          <a:xfrm>
            <a:off x="4546695" y="2036587"/>
            <a:ext cx="3041073"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59" name="Title 1"/>
          <p:cNvSpPr txBox="1">
            <a:spLocks/>
          </p:cNvSpPr>
          <p:nvPr/>
        </p:nvSpPr>
        <p:spPr>
          <a:xfrm>
            <a:off x="8537862" y="1634234"/>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r>
              <a:rPr lang="en-IN" sz="2000" dirty="0">
                <a:solidFill>
                  <a:schemeClr val="bg1"/>
                </a:solidFill>
              </a:rPr>
              <a:t>Lorem ipsum</a:t>
            </a:r>
          </a:p>
        </p:txBody>
      </p:sp>
      <p:sp>
        <p:nvSpPr>
          <p:cNvPr id="60" name="Title 1"/>
          <p:cNvSpPr txBox="1">
            <a:spLocks/>
          </p:cNvSpPr>
          <p:nvPr/>
        </p:nvSpPr>
        <p:spPr>
          <a:xfrm>
            <a:off x="8385460" y="2036587"/>
            <a:ext cx="3041073"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Tree>
    <p:extLst>
      <p:ext uri="{BB962C8B-B14F-4D97-AF65-F5344CB8AC3E}">
        <p14:creationId xmlns:p14="http://schemas.microsoft.com/office/powerpoint/2010/main" val="312960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82" y="1500990"/>
            <a:ext cx="1121109" cy="4645594"/>
          </a:xfrm>
          <a:prstGeom prst="rect">
            <a:avLst/>
          </a:prstGeom>
        </p:spPr>
      </p:pic>
      <p:sp>
        <p:nvSpPr>
          <p:cNvPr id="6" name="Title 1"/>
          <p:cNvSpPr txBox="1">
            <a:spLocks/>
          </p:cNvSpPr>
          <p:nvPr/>
        </p:nvSpPr>
        <p:spPr>
          <a:xfrm>
            <a:off x="902959" y="3156548"/>
            <a:ext cx="511772"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01</a:t>
            </a:r>
          </a:p>
        </p:txBody>
      </p:sp>
      <p:sp>
        <p:nvSpPr>
          <p:cNvPr id="13" name="Title 1"/>
          <p:cNvSpPr txBox="1">
            <a:spLocks/>
          </p:cNvSpPr>
          <p:nvPr/>
        </p:nvSpPr>
        <p:spPr>
          <a:xfrm>
            <a:off x="990503" y="4155816"/>
            <a:ext cx="2169640"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14" name="Title 1"/>
          <p:cNvSpPr txBox="1">
            <a:spLocks/>
          </p:cNvSpPr>
          <p:nvPr/>
        </p:nvSpPr>
        <p:spPr>
          <a:xfrm>
            <a:off x="990503" y="4558169"/>
            <a:ext cx="2209898" cy="15884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200" b="0" dirty="0">
                <a:solidFill>
                  <a:schemeClr val="bg1"/>
                </a:solidFill>
              </a:rPr>
              <a:t>Lorem ipsum </a:t>
            </a:r>
            <a:r>
              <a:rPr lang="en-IN" sz="1200" b="0" dirty="0" err="1">
                <a:solidFill>
                  <a:schemeClr val="bg1"/>
                </a:solidFill>
              </a:rPr>
              <a:t>dolor</a:t>
            </a:r>
            <a:r>
              <a:rPr lang="en-IN" sz="1200" b="0" dirty="0">
                <a:solidFill>
                  <a:schemeClr val="bg1"/>
                </a:solidFill>
              </a:rPr>
              <a:t> sit </a:t>
            </a:r>
            <a:r>
              <a:rPr lang="en-IN" sz="1200" b="0" dirty="0" err="1">
                <a:solidFill>
                  <a:schemeClr val="bg1"/>
                </a:solidFill>
              </a:rPr>
              <a:t>amet</a:t>
            </a:r>
            <a:r>
              <a:rPr lang="en-IN" sz="1200" b="0" dirty="0">
                <a:solidFill>
                  <a:schemeClr val="bg1"/>
                </a:solidFill>
              </a:rPr>
              <a:t>, </a:t>
            </a: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 </a:t>
            </a:r>
            <a:r>
              <a:rPr lang="en-IN" sz="1200" b="0" dirty="0" err="1">
                <a:solidFill>
                  <a:schemeClr val="bg1"/>
                </a:solidFill>
              </a:rPr>
              <a:t>tempor</a:t>
            </a:r>
            <a:r>
              <a:rPr lang="en-IN" sz="1200" b="0" dirty="0">
                <a:solidFill>
                  <a:schemeClr val="bg1"/>
                </a:solidFill>
              </a:rPr>
              <a:t> </a:t>
            </a:r>
            <a:r>
              <a:rPr lang="en-IN" sz="1200" b="0" dirty="0" err="1">
                <a:solidFill>
                  <a:schemeClr val="bg1"/>
                </a:solidFill>
              </a:rPr>
              <a:t>incididunt</a:t>
            </a:r>
            <a:r>
              <a:rPr lang="en-IN" sz="1200" b="0" dirty="0">
                <a:solidFill>
                  <a:schemeClr val="bg1"/>
                </a:solidFill>
              </a:rPr>
              <a:t>.</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620" y="1500990"/>
            <a:ext cx="1121109" cy="4645594"/>
          </a:xfrm>
          <a:prstGeom prst="rect">
            <a:avLst/>
          </a:prstGeom>
        </p:spPr>
      </p:pic>
      <p:sp>
        <p:nvSpPr>
          <p:cNvPr id="18" name="Title 1"/>
          <p:cNvSpPr txBox="1">
            <a:spLocks/>
          </p:cNvSpPr>
          <p:nvPr/>
        </p:nvSpPr>
        <p:spPr>
          <a:xfrm>
            <a:off x="3649097" y="3156548"/>
            <a:ext cx="511772"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02</a:t>
            </a:r>
          </a:p>
        </p:txBody>
      </p:sp>
      <p:sp>
        <p:nvSpPr>
          <p:cNvPr id="19" name="Title 1"/>
          <p:cNvSpPr txBox="1">
            <a:spLocks/>
          </p:cNvSpPr>
          <p:nvPr/>
        </p:nvSpPr>
        <p:spPr>
          <a:xfrm>
            <a:off x="3736640" y="4155816"/>
            <a:ext cx="2209899"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20" name="Title 1"/>
          <p:cNvSpPr txBox="1">
            <a:spLocks/>
          </p:cNvSpPr>
          <p:nvPr/>
        </p:nvSpPr>
        <p:spPr>
          <a:xfrm>
            <a:off x="3736641" y="4558169"/>
            <a:ext cx="2209898" cy="15884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200" b="0" dirty="0">
                <a:solidFill>
                  <a:schemeClr val="bg1"/>
                </a:solidFill>
              </a:rPr>
              <a:t>Lorem ipsum </a:t>
            </a:r>
            <a:r>
              <a:rPr lang="en-IN" sz="1200" b="0" dirty="0" err="1">
                <a:solidFill>
                  <a:schemeClr val="bg1"/>
                </a:solidFill>
              </a:rPr>
              <a:t>dolor</a:t>
            </a:r>
            <a:r>
              <a:rPr lang="en-IN" sz="1200" b="0" dirty="0">
                <a:solidFill>
                  <a:schemeClr val="bg1"/>
                </a:solidFill>
              </a:rPr>
              <a:t> sit </a:t>
            </a:r>
            <a:r>
              <a:rPr lang="en-IN" sz="1200" b="0" dirty="0" err="1">
                <a:solidFill>
                  <a:schemeClr val="bg1"/>
                </a:solidFill>
              </a:rPr>
              <a:t>amet</a:t>
            </a:r>
            <a:r>
              <a:rPr lang="en-IN" sz="1200" b="0" dirty="0">
                <a:solidFill>
                  <a:schemeClr val="bg1"/>
                </a:solidFill>
              </a:rPr>
              <a:t>, </a:t>
            </a: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 </a:t>
            </a:r>
            <a:r>
              <a:rPr lang="en-IN" sz="1200" b="0" dirty="0" err="1">
                <a:solidFill>
                  <a:schemeClr val="bg1"/>
                </a:solidFill>
              </a:rPr>
              <a:t>tempor</a:t>
            </a:r>
            <a:r>
              <a:rPr lang="en-IN" sz="1200" b="0" dirty="0">
                <a:solidFill>
                  <a:schemeClr val="bg1"/>
                </a:solidFill>
              </a:rPr>
              <a:t> </a:t>
            </a:r>
            <a:r>
              <a:rPr lang="en-IN" sz="1200" b="0" dirty="0" err="1">
                <a:solidFill>
                  <a:schemeClr val="bg1"/>
                </a:solidFill>
              </a:rPr>
              <a:t>incididunt</a:t>
            </a:r>
            <a:r>
              <a:rPr lang="en-IN" sz="1200" b="0" dirty="0">
                <a:solidFill>
                  <a:schemeClr val="bg1"/>
                </a:solidFill>
              </a:rPr>
              <a:t>.</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025" y="1500990"/>
            <a:ext cx="1121109" cy="4645594"/>
          </a:xfrm>
          <a:prstGeom prst="rect">
            <a:avLst/>
          </a:prstGeom>
        </p:spPr>
      </p:pic>
      <p:sp>
        <p:nvSpPr>
          <p:cNvPr id="22" name="Title 1"/>
          <p:cNvSpPr txBox="1">
            <a:spLocks/>
          </p:cNvSpPr>
          <p:nvPr/>
        </p:nvSpPr>
        <p:spPr>
          <a:xfrm>
            <a:off x="6501502" y="3156548"/>
            <a:ext cx="511772"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03</a:t>
            </a:r>
          </a:p>
        </p:txBody>
      </p:sp>
      <p:sp>
        <p:nvSpPr>
          <p:cNvPr id="23" name="Title 1"/>
          <p:cNvSpPr txBox="1">
            <a:spLocks/>
          </p:cNvSpPr>
          <p:nvPr/>
        </p:nvSpPr>
        <p:spPr>
          <a:xfrm>
            <a:off x="6589045" y="4155816"/>
            <a:ext cx="2080503"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24" name="Title 1"/>
          <p:cNvSpPr txBox="1">
            <a:spLocks/>
          </p:cNvSpPr>
          <p:nvPr/>
        </p:nvSpPr>
        <p:spPr>
          <a:xfrm>
            <a:off x="6589046" y="4558169"/>
            <a:ext cx="2209898" cy="15884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200" b="0" dirty="0">
                <a:solidFill>
                  <a:schemeClr val="bg1"/>
                </a:solidFill>
              </a:rPr>
              <a:t>Lorem ipsum </a:t>
            </a:r>
            <a:r>
              <a:rPr lang="en-IN" sz="1200" b="0" dirty="0" err="1">
                <a:solidFill>
                  <a:schemeClr val="bg1"/>
                </a:solidFill>
              </a:rPr>
              <a:t>dolor</a:t>
            </a:r>
            <a:r>
              <a:rPr lang="en-IN" sz="1200" b="0" dirty="0">
                <a:solidFill>
                  <a:schemeClr val="bg1"/>
                </a:solidFill>
              </a:rPr>
              <a:t> sit </a:t>
            </a:r>
            <a:r>
              <a:rPr lang="en-IN" sz="1200" b="0" dirty="0" err="1">
                <a:solidFill>
                  <a:schemeClr val="bg1"/>
                </a:solidFill>
              </a:rPr>
              <a:t>amet</a:t>
            </a:r>
            <a:r>
              <a:rPr lang="en-IN" sz="1200" b="0" dirty="0">
                <a:solidFill>
                  <a:schemeClr val="bg1"/>
                </a:solidFill>
              </a:rPr>
              <a:t>, </a:t>
            </a: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 </a:t>
            </a:r>
            <a:r>
              <a:rPr lang="en-IN" sz="1200" b="0" dirty="0" err="1">
                <a:solidFill>
                  <a:schemeClr val="bg1"/>
                </a:solidFill>
              </a:rPr>
              <a:t>tempor</a:t>
            </a:r>
            <a:r>
              <a:rPr lang="en-IN" sz="1200" b="0" dirty="0">
                <a:solidFill>
                  <a:schemeClr val="bg1"/>
                </a:solidFill>
              </a:rPr>
              <a:t> </a:t>
            </a:r>
            <a:r>
              <a:rPr lang="en-IN" sz="1200" b="0" dirty="0" err="1">
                <a:solidFill>
                  <a:schemeClr val="bg1"/>
                </a:solidFill>
              </a:rPr>
              <a:t>incididunt</a:t>
            </a:r>
            <a:r>
              <a:rPr lang="en-IN" sz="1200" b="0" dirty="0">
                <a:solidFill>
                  <a:schemeClr val="bg1"/>
                </a:solidFill>
              </a:rPr>
              <a:t>.</a:t>
            </a: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982" y="1500990"/>
            <a:ext cx="1121109" cy="4645594"/>
          </a:xfrm>
          <a:prstGeom prst="rect">
            <a:avLst/>
          </a:prstGeom>
        </p:spPr>
      </p:pic>
      <p:sp>
        <p:nvSpPr>
          <p:cNvPr id="26" name="Title 1"/>
          <p:cNvSpPr txBox="1">
            <a:spLocks/>
          </p:cNvSpPr>
          <p:nvPr/>
        </p:nvSpPr>
        <p:spPr>
          <a:xfrm>
            <a:off x="9296459" y="3156548"/>
            <a:ext cx="511772" cy="40212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1800" dirty="0">
                <a:solidFill>
                  <a:schemeClr val="bg1"/>
                </a:solidFill>
              </a:rPr>
              <a:t>04</a:t>
            </a:r>
          </a:p>
        </p:txBody>
      </p:sp>
      <p:sp>
        <p:nvSpPr>
          <p:cNvPr id="27" name="Title 1"/>
          <p:cNvSpPr txBox="1">
            <a:spLocks/>
          </p:cNvSpPr>
          <p:nvPr/>
        </p:nvSpPr>
        <p:spPr>
          <a:xfrm>
            <a:off x="9384002" y="4155816"/>
            <a:ext cx="2071877"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28" name="Title 1"/>
          <p:cNvSpPr txBox="1">
            <a:spLocks/>
          </p:cNvSpPr>
          <p:nvPr/>
        </p:nvSpPr>
        <p:spPr>
          <a:xfrm>
            <a:off x="9384003" y="4558169"/>
            <a:ext cx="2209898" cy="158841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200" b="0" dirty="0">
                <a:solidFill>
                  <a:schemeClr val="bg1"/>
                </a:solidFill>
              </a:rPr>
              <a:t>Lorem ipsum </a:t>
            </a:r>
            <a:r>
              <a:rPr lang="en-IN" sz="1200" b="0" dirty="0" err="1">
                <a:solidFill>
                  <a:schemeClr val="bg1"/>
                </a:solidFill>
              </a:rPr>
              <a:t>dolor</a:t>
            </a:r>
            <a:r>
              <a:rPr lang="en-IN" sz="1200" b="0" dirty="0">
                <a:solidFill>
                  <a:schemeClr val="bg1"/>
                </a:solidFill>
              </a:rPr>
              <a:t> sit </a:t>
            </a:r>
            <a:r>
              <a:rPr lang="en-IN" sz="1200" b="0" dirty="0" err="1">
                <a:solidFill>
                  <a:schemeClr val="bg1"/>
                </a:solidFill>
              </a:rPr>
              <a:t>amet</a:t>
            </a:r>
            <a:r>
              <a:rPr lang="en-IN" sz="1200" b="0" dirty="0">
                <a:solidFill>
                  <a:schemeClr val="bg1"/>
                </a:solidFill>
              </a:rPr>
              <a:t>, </a:t>
            </a:r>
            <a:r>
              <a:rPr lang="en-IN" sz="1200" b="0" dirty="0" err="1">
                <a:solidFill>
                  <a:schemeClr val="bg1"/>
                </a:solidFill>
              </a:rPr>
              <a:t>consectetur</a:t>
            </a:r>
            <a:r>
              <a:rPr lang="en-IN" sz="1200" b="0" dirty="0">
                <a:solidFill>
                  <a:schemeClr val="bg1"/>
                </a:solidFill>
              </a:rPr>
              <a:t> </a:t>
            </a:r>
            <a:r>
              <a:rPr lang="en-IN" sz="1200" b="0" dirty="0" err="1">
                <a:solidFill>
                  <a:schemeClr val="bg1"/>
                </a:solidFill>
              </a:rPr>
              <a:t>adipiscing</a:t>
            </a:r>
            <a:r>
              <a:rPr lang="en-IN" sz="1200" b="0" dirty="0">
                <a:solidFill>
                  <a:schemeClr val="bg1"/>
                </a:solidFill>
              </a:rPr>
              <a:t> </a:t>
            </a:r>
            <a:r>
              <a:rPr lang="en-IN" sz="1200" b="0" dirty="0" err="1">
                <a:solidFill>
                  <a:schemeClr val="bg1"/>
                </a:solidFill>
              </a:rPr>
              <a:t>elit</a:t>
            </a:r>
            <a:r>
              <a:rPr lang="en-IN" sz="1200" b="0" dirty="0">
                <a:solidFill>
                  <a:schemeClr val="bg1"/>
                </a:solidFill>
              </a:rPr>
              <a:t>, </a:t>
            </a:r>
            <a:r>
              <a:rPr lang="en-IN" sz="1200" b="0" dirty="0" err="1">
                <a:solidFill>
                  <a:schemeClr val="bg1"/>
                </a:solidFill>
              </a:rPr>
              <a:t>sed</a:t>
            </a:r>
            <a:r>
              <a:rPr lang="en-IN" sz="1200" b="0" dirty="0">
                <a:solidFill>
                  <a:schemeClr val="bg1"/>
                </a:solidFill>
              </a:rPr>
              <a:t> do </a:t>
            </a:r>
            <a:r>
              <a:rPr lang="en-IN" sz="1200" b="0" dirty="0" err="1">
                <a:solidFill>
                  <a:schemeClr val="bg1"/>
                </a:solidFill>
              </a:rPr>
              <a:t>eiusmod</a:t>
            </a:r>
            <a:r>
              <a:rPr lang="en-IN" sz="1200" b="0" dirty="0">
                <a:solidFill>
                  <a:schemeClr val="bg1"/>
                </a:solidFill>
              </a:rPr>
              <a:t> </a:t>
            </a:r>
            <a:r>
              <a:rPr lang="en-IN" sz="1200" b="0" dirty="0" err="1">
                <a:solidFill>
                  <a:schemeClr val="bg1"/>
                </a:solidFill>
              </a:rPr>
              <a:t>tempor</a:t>
            </a:r>
            <a:r>
              <a:rPr lang="en-IN" sz="1200" b="0" dirty="0">
                <a:solidFill>
                  <a:schemeClr val="bg1"/>
                </a:solidFill>
              </a:rPr>
              <a:t> </a:t>
            </a:r>
            <a:r>
              <a:rPr lang="en-IN" sz="1200" b="0" dirty="0" err="1">
                <a:solidFill>
                  <a:schemeClr val="bg1"/>
                </a:solidFill>
              </a:rPr>
              <a:t>incididunt</a:t>
            </a:r>
            <a:r>
              <a:rPr lang="en-IN" sz="1200" b="0" dirty="0">
                <a:solidFill>
                  <a:schemeClr val="bg1"/>
                </a:solidFill>
              </a:rPr>
              <a:t>.</a:t>
            </a:r>
          </a:p>
        </p:txBody>
      </p:sp>
      <p:sp>
        <p:nvSpPr>
          <p:cNvPr id="29" name="Title 1"/>
          <p:cNvSpPr txBox="1">
            <a:spLocks/>
          </p:cNvSpPr>
          <p:nvPr/>
        </p:nvSpPr>
        <p:spPr>
          <a:xfrm>
            <a:off x="3265211" y="486434"/>
            <a:ext cx="5661579" cy="89872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00000"/>
              </a:lnSpc>
            </a:pPr>
            <a:r>
              <a:rPr lang="en-IN" sz="3600" dirty="0">
                <a:solidFill>
                  <a:schemeClr val="bg1"/>
                </a:solidFill>
              </a:rPr>
              <a:t>Lorem ipsum </a:t>
            </a:r>
            <a:r>
              <a:rPr lang="en-IN" sz="3600" dirty="0" err="1">
                <a:solidFill>
                  <a:schemeClr val="bg1"/>
                </a:solidFill>
              </a:rPr>
              <a:t>dolor</a:t>
            </a:r>
            <a:r>
              <a:rPr lang="en-IN" sz="3600" dirty="0">
                <a:solidFill>
                  <a:schemeClr val="bg1"/>
                </a:solidFill>
              </a:rPr>
              <a:t> sit</a:t>
            </a:r>
          </a:p>
        </p:txBody>
      </p:sp>
      <p:sp>
        <p:nvSpPr>
          <p:cNvPr id="30" name="Rectangle 29"/>
          <p:cNvSpPr/>
          <p:nvPr/>
        </p:nvSpPr>
        <p:spPr>
          <a:xfrm>
            <a:off x="1333500" y="1264390"/>
            <a:ext cx="9525000" cy="646331"/>
          </a:xfrm>
          <a:prstGeom prst="rect">
            <a:avLst/>
          </a:prstGeom>
        </p:spPr>
        <p:txBody>
          <a:bodyPr wrap="square">
            <a:spAutoFit/>
          </a:bodyPr>
          <a:lstStyle/>
          <a:p>
            <a:pPr algn="ctr"/>
            <a:r>
              <a:rPr lang="en-IN" dirty="0">
                <a:solidFill>
                  <a:schemeClr val="bg1"/>
                </a:solidFill>
              </a:rPr>
              <a:t>Lorem ipsum </a:t>
            </a:r>
            <a:r>
              <a:rPr lang="en-IN" dirty="0" err="1">
                <a:solidFill>
                  <a:schemeClr val="bg1"/>
                </a:solidFill>
              </a:rPr>
              <a:t>dolor</a:t>
            </a:r>
            <a:r>
              <a:rPr lang="en-IN" dirty="0">
                <a:solidFill>
                  <a:schemeClr val="bg1"/>
                </a:solidFill>
              </a:rPr>
              <a:t> sit </a:t>
            </a:r>
            <a:r>
              <a:rPr lang="en-IN" dirty="0" err="1">
                <a:solidFill>
                  <a:schemeClr val="bg1"/>
                </a:solidFill>
              </a:rPr>
              <a:t>amet</a:t>
            </a:r>
            <a:r>
              <a:rPr lang="en-IN" dirty="0">
                <a:solidFill>
                  <a:schemeClr val="bg1"/>
                </a:solidFill>
              </a:rPr>
              <a:t>, </a:t>
            </a:r>
            <a:r>
              <a:rPr lang="en-IN" dirty="0" err="1">
                <a:solidFill>
                  <a:schemeClr val="bg1"/>
                </a:solidFill>
              </a:rPr>
              <a:t>consectetur</a:t>
            </a:r>
            <a:r>
              <a:rPr lang="en-IN" dirty="0">
                <a:solidFill>
                  <a:schemeClr val="bg1"/>
                </a:solidFill>
              </a:rPr>
              <a:t> </a:t>
            </a:r>
            <a:r>
              <a:rPr lang="en-IN" dirty="0" err="1">
                <a:solidFill>
                  <a:schemeClr val="bg1"/>
                </a:solidFill>
              </a:rPr>
              <a:t>adipiscing</a:t>
            </a:r>
            <a:r>
              <a:rPr lang="en-IN" dirty="0">
                <a:solidFill>
                  <a:schemeClr val="bg1"/>
                </a:solidFill>
              </a:rPr>
              <a:t> </a:t>
            </a:r>
            <a:r>
              <a:rPr lang="en-IN" dirty="0" err="1">
                <a:solidFill>
                  <a:schemeClr val="bg1"/>
                </a:solidFill>
              </a:rPr>
              <a:t>elit</a:t>
            </a:r>
            <a:r>
              <a:rPr lang="en-IN" dirty="0">
                <a:solidFill>
                  <a:schemeClr val="bg1"/>
                </a:solidFill>
              </a:rPr>
              <a:t>, </a:t>
            </a:r>
            <a:r>
              <a:rPr lang="en-IN" dirty="0" err="1">
                <a:solidFill>
                  <a:schemeClr val="bg1"/>
                </a:solidFill>
              </a:rPr>
              <a:t>sed</a:t>
            </a:r>
            <a:r>
              <a:rPr lang="en-IN" dirty="0">
                <a:solidFill>
                  <a:schemeClr val="bg1"/>
                </a:solidFill>
              </a:rPr>
              <a:t> do </a:t>
            </a:r>
            <a:r>
              <a:rPr lang="en-IN" dirty="0" err="1">
                <a:solidFill>
                  <a:schemeClr val="bg1"/>
                </a:solidFill>
              </a:rPr>
              <a:t>eiusmod</a:t>
            </a:r>
            <a:r>
              <a:rPr lang="en-IN" dirty="0">
                <a:solidFill>
                  <a:schemeClr val="bg1"/>
                </a:solidFill>
              </a:rPr>
              <a:t> </a:t>
            </a:r>
            <a:r>
              <a:rPr lang="en-IN" dirty="0" err="1">
                <a:solidFill>
                  <a:schemeClr val="bg1"/>
                </a:solidFill>
              </a:rPr>
              <a:t>tempor</a:t>
            </a:r>
            <a:r>
              <a:rPr lang="en-IN" dirty="0">
                <a:solidFill>
                  <a:schemeClr val="bg1"/>
                </a:solidFill>
              </a:rPr>
              <a:t> </a:t>
            </a:r>
            <a:r>
              <a:rPr lang="en-IN" dirty="0" err="1">
                <a:solidFill>
                  <a:schemeClr val="bg1"/>
                </a:solidFill>
              </a:rPr>
              <a:t>incididunt</a:t>
            </a:r>
            <a:r>
              <a:rPr lang="en-IN" dirty="0">
                <a:solidFill>
                  <a:schemeClr val="bg1"/>
                </a:solidFill>
              </a:rPr>
              <a:t> </a:t>
            </a:r>
            <a:r>
              <a:rPr lang="en-IN" dirty="0" err="1">
                <a:solidFill>
                  <a:schemeClr val="bg1"/>
                </a:solidFill>
              </a:rPr>
              <a:t>ut</a:t>
            </a:r>
            <a:r>
              <a:rPr lang="en-IN" dirty="0">
                <a:solidFill>
                  <a:schemeClr val="bg1"/>
                </a:solidFill>
              </a:rPr>
              <a:t> </a:t>
            </a:r>
            <a:r>
              <a:rPr lang="en-IN" dirty="0" err="1">
                <a:solidFill>
                  <a:schemeClr val="bg1"/>
                </a:solidFill>
              </a:rPr>
              <a:t>labore</a:t>
            </a:r>
            <a:r>
              <a:rPr lang="en-IN" dirty="0">
                <a:solidFill>
                  <a:schemeClr val="bg1"/>
                </a:solidFill>
              </a:rPr>
              <a:t> et </a:t>
            </a:r>
            <a:r>
              <a:rPr lang="en-IN" dirty="0" err="1">
                <a:solidFill>
                  <a:schemeClr val="bg1"/>
                </a:solidFill>
              </a:rPr>
              <a:t>dolore</a:t>
            </a:r>
            <a:r>
              <a:rPr lang="en-IN" dirty="0">
                <a:solidFill>
                  <a:schemeClr val="bg1"/>
                </a:solidFill>
              </a:rPr>
              <a:t> magna </a:t>
            </a:r>
            <a:r>
              <a:rPr lang="en-IN" dirty="0" err="1">
                <a:solidFill>
                  <a:schemeClr val="bg1"/>
                </a:solidFill>
              </a:rPr>
              <a:t>aliqua</a:t>
            </a:r>
            <a:r>
              <a:rPr lang="en-IN" dirty="0">
                <a:solidFill>
                  <a:schemeClr val="bg1"/>
                </a:solidFill>
              </a:rPr>
              <a:t>. </a:t>
            </a:r>
          </a:p>
        </p:txBody>
      </p:sp>
    </p:spTree>
    <p:extLst>
      <p:ext uri="{BB962C8B-B14F-4D97-AF65-F5344CB8AC3E}">
        <p14:creationId xmlns:p14="http://schemas.microsoft.com/office/powerpoint/2010/main" val="1771228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p:cNvGraphicFramePr>
            <a:graphicFrameLocks noGrp="1"/>
          </p:cNvGraphicFramePr>
          <p:nvPr>
            <p:ph sz="half" idx="1"/>
            <p:extLst>
              <p:ext uri="{D42A27DB-BD31-4B8C-83A1-F6EECF244321}">
                <p14:modId xmlns:p14="http://schemas.microsoft.com/office/powerpoint/2010/main" val="275963714"/>
              </p:ext>
            </p:extLst>
          </p:nvPr>
        </p:nvGraphicFramePr>
        <p:xfrm>
          <a:off x="838200" y="1825625"/>
          <a:ext cx="5186363"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5"/>
          <p:cNvSpPr txBox="1">
            <a:spLocks/>
          </p:cNvSpPr>
          <p:nvPr/>
        </p:nvSpPr>
        <p:spPr>
          <a:xfrm>
            <a:off x="6181545" y="1825625"/>
            <a:ext cx="5185873" cy="4351338"/>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1000"/>
              </a:spcBef>
              <a:buClr>
                <a:srgbClr val="30BCAF"/>
              </a:buClr>
              <a:buFontTx/>
              <a:buNone/>
              <a:defRPr sz="1400" b="0" kern="1200">
                <a:solidFill>
                  <a:schemeClr val="bg1"/>
                </a:solidFill>
                <a:latin typeface="+mj-lt"/>
                <a:ea typeface="+mn-ea"/>
                <a:cs typeface="+mn-cs"/>
              </a:defRPr>
            </a:lvl1pPr>
            <a:lvl2pPr marL="457200" indent="0" algn="l" defTabSz="914400" rtl="0" eaLnBrk="1" latinLnBrk="0" hangingPunct="1">
              <a:lnSpc>
                <a:spcPct val="120000"/>
              </a:lnSpc>
              <a:spcBef>
                <a:spcPts val="500"/>
              </a:spcBef>
              <a:buClr>
                <a:srgbClr val="30BCAF"/>
              </a:buClr>
              <a:buFontTx/>
              <a:buNone/>
              <a:defRPr sz="1700" kern="1200">
                <a:solidFill>
                  <a:schemeClr val="bg1"/>
                </a:solidFill>
                <a:latin typeface="+mj-lt"/>
                <a:ea typeface="+mn-ea"/>
                <a:cs typeface="+mn-cs"/>
              </a:defRPr>
            </a:lvl2pPr>
            <a:lvl3pPr marL="914400" indent="0" algn="l" defTabSz="914400" rtl="0" eaLnBrk="1" latinLnBrk="0" hangingPunct="1">
              <a:lnSpc>
                <a:spcPct val="120000"/>
              </a:lnSpc>
              <a:spcBef>
                <a:spcPts val="500"/>
              </a:spcBef>
              <a:buClr>
                <a:srgbClr val="30BCAF"/>
              </a:buClr>
              <a:buFontTx/>
              <a:buNone/>
              <a:defRPr sz="1600" kern="1200">
                <a:solidFill>
                  <a:schemeClr val="bg1"/>
                </a:solidFill>
                <a:latin typeface="+mj-lt"/>
                <a:ea typeface="+mn-ea"/>
                <a:cs typeface="+mn-cs"/>
              </a:defRPr>
            </a:lvl3pPr>
            <a:lvl4pPr marL="1371600" indent="0" algn="l" defTabSz="914400" rtl="0" eaLnBrk="1" latinLnBrk="0" hangingPunct="1">
              <a:lnSpc>
                <a:spcPct val="120000"/>
              </a:lnSpc>
              <a:spcBef>
                <a:spcPts val="500"/>
              </a:spcBef>
              <a:buClr>
                <a:srgbClr val="30BCAF"/>
              </a:buClr>
              <a:buFontTx/>
              <a:buNone/>
              <a:defRPr sz="1400" kern="1200">
                <a:solidFill>
                  <a:schemeClr val="bg1"/>
                </a:solidFill>
                <a:latin typeface="+mj-lt"/>
                <a:ea typeface="+mn-ea"/>
                <a:cs typeface="+mn-cs"/>
              </a:defRPr>
            </a:lvl4pPr>
            <a:lvl5pPr marL="1828800" indent="0" algn="l" defTabSz="914400" rtl="0" eaLnBrk="1" latinLnBrk="0" hangingPunct="1">
              <a:lnSpc>
                <a:spcPct val="120000"/>
              </a:lnSpc>
              <a:spcBef>
                <a:spcPts val="500"/>
              </a:spcBef>
              <a:buClr>
                <a:srgbClr val="30BCAF"/>
              </a:buClr>
              <a:buFontTx/>
              <a:buNone/>
              <a:defRPr sz="1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IN"/>
              <a:t>Lorem ipsum dolor sit amet, consectetur adipiscing elit, sed do eiusmod tempor incididunt ut labore et dolore magna aliqua. Ut enim ad minim veniam, quis nostrud exercitation ullamco laboris nisi ut aliquip ex ea commodo consequat. </a:t>
            </a:r>
          </a:p>
          <a:p>
            <a:pPr>
              <a:lnSpc>
                <a:spcPct val="120000"/>
              </a:lnSpc>
            </a:pPr>
            <a:endParaRPr lang="en-IN"/>
          </a:p>
          <a:p>
            <a:pPr>
              <a:lnSpc>
                <a:spcPct val="120000"/>
              </a:lnSpc>
            </a:pPr>
            <a:r>
              <a:rPr lang="en-IN"/>
              <a:t>Duis aute irure dolor in reprehenderit in voluptate velit esse cillum dolore eu fugiat nulla pariatur. Excepteur sint occaecat cupidatat non proident, sunt in culpa qui officia deserunt mollit anim id est laborum.</a:t>
            </a:r>
            <a:endParaRPr lang="en-IN" dirty="0"/>
          </a:p>
        </p:txBody>
      </p:sp>
      <p:sp>
        <p:nvSpPr>
          <p:cNvPr id="2" name="Title 1"/>
          <p:cNvSpPr>
            <a:spLocks noGrp="1"/>
          </p:cNvSpPr>
          <p:nvPr>
            <p:ph type="title"/>
          </p:nvPr>
        </p:nvSpPr>
        <p:spPr/>
        <p:txBody>
          <a:bodyPr/>
          <a:lstStyle/>
          <a:p>
            <a:pPr algn="ctr"/>
            <a:r>
              <a:rPr lang="en-IN" dirty="0"/>
              <a:t>Lorem Ipsum Text</a:t>
            </a:r>
          </a:p>
        </p:txBody>
      </p:sp>
    </p:spTree>
    <p:extLst>
      <p:ext uri="{BB962C8B-B14F-4D97-AF65-F5344CB8AC3E}">
        <p14:creationId xmlns:p14="http://schemas.microsoft.com/office/powerpoint/2010/main" val="123369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idx="1"/>
            <p:extLst>
              <p:ext uri="{D42A27DB-BD31-4B8C-83A1-F6EECF244321}">
                <p14:modId xmlns:p14="http://schemas.microsoft.com/office/powerpoint/2010/main" val="2023896967"/>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pPr algn="ctr"/>
            <a:r>
              <a:rPr lang="en-IN" dirty="0"/>
              <a:t>Lorem Ipsum Dummy Text</a:t>
            </a:r>
          </a:p>
        </p:txBody>
      </p:sp>
    </p:spTree>
    <p:extLst>
      <p:ext uri="{BB962C8B-B14F-4D97-AF65-F5344CB8AC3E}">
        <p14:creationId xmlns:p14="http://schemas.microsoft.com/office/powerpoint/2010/main" val="1919183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7" name="Content Placeholder 6"/>
              <p:cNvGraphicFramePr>
                <a:graphicFrameLocks noGrp="1"/>
              </p:cNvGraphicFramePr>
              <p:nvPr>
                <p:ph idx="1"/>
                <p:extLst>
                  <p:ext uri="{D42A27DB-BD31-4B8C-83A1-F6EECF244321}">
                    <p14:modId xmlns:p14="http://schemas.microsoft.com/office/powerpoint/2010/main" val="3443184078"/>
                  </p:ext>
                </p:extLst>
              </p:nvPr>
            </p:nvGraphicFramePr>
            <p:xfrm>
              <a:off x="838200" y="1825625"/>
              <a:ext cx="10515600" cy="4351338"/>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7" name="Content Placeholder 6"/>
              <p:cNvPicPr>
                <a:picLocks noGrp="1" noRot="1" noChangeAspect="1" noMove="1" noResize="1" noEditPoints="1" noAdjustHandles="1" noChangeArrowheads="1" noChangeShapeType="1"/>
              </p:cNvPicPr>
              <p:nvPr/>
            </p:nvPicPr>
            <p:blipFill>
              <a:blip r:embed="rId3"/>
              <a:stretch>
                <a:fillRect/>
              </a:stretch>
            </p:blipFill>
            <p:spPr>
              <a:xfrm>
                <a:off x="838200" y="1825625"/>
                <a:ext cx="10515600" cy="4351338"/>
              </a:xfrm>
              <a:prstGeom prst="rect">
                <a:avLst/>
              </a:prstGeom>
            </p:spPr>
          </p:pic>
        </mc:Fallback>
      </mc:AlternateContent>
      <p:sp>
        <p:nvSpPr>
          <p:cNvPr id="2" name="Title 1"/>
          <p:cNvSpPr>
            <a:spLocks noGrp="1"/>
          </p:cNvSpPr>
          <p:nvPr>
            <p:ph type="title"/>
          </p:nvPr>
        </p:nvSpPr>
        <p:spPr/>
        <p:txBody>
          <a:bodyPr>
            <a:noAutofit/>
          </a:bodyPr>
          <a:lstStyle/>
          <a:p>
            <a:pPr algn="ctr"/>
            <a:r>
              <a:rPr lang="en-IN" dirty="0"/>
              <a:t>Lorem ipsum </a:t>
            </a:r>
            <a:r>
              <a:rPr lang="en-IN" dirty="0" err="1"/>
              <a:t>dolor</a:t>
            </a:r>
            <a:r>
              <a:rPr lang="en-IN" dirty="0"/>
              <a:t> sit</a:t>
            </a:r>
            <a:br>
              <a:rPr lang="en-IN" dirty="0"/>
            </a:br>
            <a:endParaRPr lang="en-IN" dirty="0"/>
          </a:p>
        </p:txBody>
      </p:sp>
    </p:spTree>
    <p:extLst>
      <p:ext uri="{BB962C8B-B14F-4D97-AF65-F5344CB8AC3E}">
        <p14:creationId xmlns:p14="http://schemas.microsoft.com/office/powerpoint/2010/main" val="3317281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555625"/>
            <a:ext cx="10515600" cy="1325563"/>
          </a:xfrm>
        </p:spPr>
        <p:txBody>
          <a:bodyPr/>
          <a:lstStyle/>
          <a:p>
            <a:pPr algn="ctr"/>
            <a:r>
              <a:rPr lang="en-IN" dirty="0"/>
              <a:t>Lorem Ipsum Dummy Text</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54388321"/>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6583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169" y="456664"/>
            <a:ext cx="4786508" cy="5983135"/>
          </a:xfrm>
          <a:prstGeom prst="rect">
            <a:avLst/>
          </a:prstGeom>
        </p:spPr>
      </p:pic>
      <p:sp>
        <p:nvSpPr>
          <p:cNvPr id="4" name="Rectangle 3"/>
          <p:cNvSpPr/>
          <p:nvPr/>
        </p:nvSpPr>
        <p:spPr>
          <a:xfrm>
            <a:off x="889249" y="1265466"/>
            <a:ext cx="6083051" cy="4514849"/>
          </a:xfrm>
          <a:prstGeom prst="rect">
            <a:avLst/>
          </a:prstGeom>
          <a:solidFill>
            <a:schemeClr val="tx1">
              <a:lumMod val="95000"/>
              <a:lumOff val="5000"/>
              <a:alpha val="90000"/>
            </a:schemeClr>
          </a:solidFill>
          <a:ln w="76200">
            <a:solidFill>
              <a:srgbClr val="30B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txBox="1">
            <a:spLocks/>
          </p:cNvSpPr>
          <p:nvPr/>
        </p:nvSpPr>
        <p:spPr>
          <a:xfrm>
            <a:off x="1322615" y="3601531"/>
            <a:ext cx="5012871" cy="191625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a:t>
            </a:r>
          </a:p>
        </p:txBody>
      </p:sp>
      <p:sp>
        <p:nvSpPr>
          <p:cNvPr id="9" name="Title 1"/>
          <p:cNvSpPr txBox="1">
            <a:spLocks/>
          </p:cNvSpPr>
          <p:nvPr/>
        </p:nvSpPr>
        <p:spPr>
          <a:xfrm>
            <a:off x="1322615" y="1534245"/>
            <a:ext cx="4472708" cy="180475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3600" dirty="0">
                <a:solidFill>
                  <a:schemeClr val="bg1"/>
                </a:solidFill>
              </a:rPr>
              <a:t>Lorem ipsum </a:t>
            </a:r>
            <a:r>
              <a:rPr lang="en-IN" sz="3600" dirty="0" err="1">
                <a:solidFill>
                  <a:schemeClr val="bg1"/>
                </a:solidFill>
              </a:rPr>
              <a:t>dolor</a:t>
            </a:r>
            <a:r>
              <a:rPr lang="en-IN" sz="3600" dirty="0">
                <a:solidFill>
                  <a:schemeClr val="bg1"/>
                </a:solidFill>
              </a:rPr>
              <a:t> sit </a:t>
            </a:r>
            <a:r>
              <a:rPr lang="en-IN" sz="3600" dirty="0" err="1">
                <a:solidFill>
                  <a:schemeClr val="bg1"/>
                </a:solidFill>
              </a:rPr>
              <a:t>amet</a:t>
            </a:r>
            <a:r>
              <a:rPr lang="en-IN" sz="3600" dirty="0">
                <a:solidFill>
                  <a:schemeClr val="bg1"/>
                </a:solidFill>
              </a:rPr>
              <a:t>, </a:t>
            </a:r>
            <a:r>
              <a:rPr lang="en-IN" sz="3600" dirty="0" err="1">
                <a:solidFill>
                  <a:schemeClr val="bg1"/>
                </a:solidFill>
              </a:rPr>
              <a:t>consectetur</a:t>
            </a:r>
            <a:endParaRPr lang="en-IN" sz="3600" dirty="0">
              <a:solidFill>
                <a:schemeClr val="bg1"/>
              </a:solidFill>
            </a:endParaRPr>
          </a:p>
        </p:txBody>
      </p:sp>
    </p:spTree>
    <p:extLst>
      <p:ext uri="{BB962C8B-B14F-4D97-AF65-F5344CB8AC3E}">
        <p14:creationId xmlns:p14="http://schemas.microsoft.com/office/powerpoint/2010/main" val="2403738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610706" y="7734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980" y="942429"/>
            <a:ext cx="477729" cy="536398"/>
          </a:xfrm>
          <a:prstGeom prst="rect">
            <a:avLst/>
          </a:prstGeom>
        </p:spPr>
      </p:pic>
      <p:sp>
        <p:nvSpPr>
          <p:cNvPr id="8" name="Title 1"/>
          <p:cNvSpPr txBox="1">
            <a:spLocks/>
          </p:cNvSpPr>
          <p:nvPr/>
        </p:nvSpPr>
        <p:spPr>
          <a:xfrm>
            <a:off x="1720434" y="773490"/>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9" name="Title 1"/>
          <p:cNvSpPr txBox="1">
            <a:spLocks/>
          </p:cNvSpPr>
          <p:nvPr/>
        </p:nvSpPr>
        <p:spPr>
          <a:xfrm>
            <a:off x="1720434" y="1175843"/>
            <a:ext cx="3965991"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10" name="Oval 9"/>
          <p:cNvSpPr/>
          <p:nvPr/>
        </p:nvSpPr>
        <p:spPr>
          <a:xfrm>
            <a:off x="6401906" y="7734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180" y="942429"/>
            <a:ext cx="477729" cy="536398"/>
          </a:xfrm>
          <a:prstGeom prst="rect">
            <a:avLst/>
          </a:prstGeom>
        </p:spPr>
      </p:pic>
      <p:sp>
        <p:nvSpPr>
          <p:cNvPr id="12" name="Title 1"/>
          <p:cNvSpPr txBox="1">
            <a:spLocks/>
          </p:cNvSpPr>
          <p:nvPr/>
        </p:nvSpPr>
        <p:spPr>
          <a:xfrm>
            <a:off x="7511634" y="773490"/>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13" name="Title 1"/>
          <p:cNvSpPr txBox="1">
            <a:spLocks/>
          </p:cNvSpPr>
          <p:nvPr/>
        </p:nvSpPr>
        <p:spPr>
          <a:xfrm>
            <a:off x="7511634" y="1175843"/>
            <a:ext cx="3965991"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14" name="Oval 13"/>
          <p:cNvSpPr/>
          <p:nvPr/>
        </p:nvSpPr>
        <p:spPr>
          <a:xfrm>
            <a:off x="610706" y="2688015"/>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980" y="2856954"/>
            <a:ext cx="477729" cy="536398"/>
          </a:xfrm>
          <a:prstGeom prst="rect">
            <a:avLst/>
          </a:prstGeom>
        </p:spPr>
      </p:pic>
      <p:sp>
        <p:nvSpPr>
          <p:cNvPr id="16" name="Title 1"/>
          <p:cNvSpPr txBox="1">
            <a:spLocks/>
          </p:cNvSpPr>
          <p:nvPr/>
        </p:nvSpPr>
        <p:spPr>
          <a:xfrm>
            <a:off x="1720434" y="2688015"/>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17" name="Title 1"/>
          <p:cNvSpPr txBox="1">
            <a:spLocks/>
          </p:cNvSpPr>
          <p:nvPr/>
        </p:nvSpPr>
        <p:spPr>
          <a:xfrm>
            <a:off x="1720434" y="3090368"/>
            <a:ext cx="3965991"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18" name="Oval 17"/>
          <p:cNvSpPr/>
          <p:nvPr/>
        </p:nvSpPr>
        <p:spPr>
          <a:xfrm>
            <a:off x="6401906" y="2688015"/>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180" y="2856954"/>
            <a:ext cx="477729" cy="536398"/>
          </a:xfrm>
          <a:prstGeom prst="rect">
            <a:avLst/>
          </a:prstGeom>
        </p:spPr>
      </p:pic>
      <p:sp>
        <p:nvSpPr>
          <p:cNvPr id="20" name="Title 1"/>
          <p:cNvSpPr txBox="1">
            <a:spLocks/>
          </p:cNvSpPr>
          <p:nvPr/>
        </p:nvSpPr>
        <p:spPr>
          <a:xfrm>
            <a:off x="7511634" y="2688015"/>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21" name="Title 1"/>
          <p:cNvSpPr txBox="1">
            <a:spLocks/>
          </p:cNvSpPr>
          <p:nvPr/>
        </p:nvSpPr>
        <p:spPr>
          <a:xfrm>
            <a:off x="7511634" y="3090368"/>
            <a:ext cx="3965991"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22" name="Oval 21"/>
          <p:cNvSpPr/>
          <p:nvPr/>
        </p:nvSpPr>
        <p:spPr>
          <a:xfrm>
            <a:off x="610706" y="45453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980" y="4714329"/>
            <a:ext cx="477729" cy="536398"/>
          </a:xfrm>
          <a:prstGeom prst="rect">
            <a:avLst/>
          </a:prstGeom>
        </p:spPr>
      </p:pic>
      <p:sp>
        <p:nvSpPr>
          <p:cNvPr id="24" name="Title 1"/>
          <p:cNvSpPr txBox="1">
            <a:spLocks/>
          </p:cNvSpPr>
          <p:nvPr/>
        </p:nvSpPr>
        <p:spPr>
          <a:xfrm>
            <a:off x="1720434" y="4545390"/>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25" name="Title 1"/>
          <p:cNvSpPr txBox="1">
            <a:spLocks/>
          </p:cNvSpPr>
          <p:nvPr/>
        </p:nvSpPr>
        <p:spPr>
          <a:xfrm>
            <a:off x="1720434" y="4947743"/>
            <a:ext cx="3965991"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
        <p:nvSpPr>
          <p:cNvPr id="26" name="Oval 25"/>
          <p:cNvSpPr/>
          <p:nvPr/>
        </p:nvSpPr>
        <p:spPr>
          <a:xfrm>
            <a:off x="6401906" y="454539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0180" y="4714329"/>
            <a:ext cx="477729" cy="536398"/>
          </a:xfrm>
          <a:prstGeom prst="rect">
            <a:avLst/>
          </a:prstGeom>
        </p:spPr>
      </p:pic>
      <p:sp>
        <p:nvSpPr>
          <p:cNvPr id="28" name="Title 1"/>
          <p:cNvSpPr txBox="1">
            <a:spLocks/>
          </p:cNvSpPr>
          <p:nvPr/>
        </p:nvSpPr>
        <p:spPr>
          <a:xfrm>
            <a:off x="7511634" y="4545390"/>
            <a:ext cx="2736271" cy="5492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2000" dirty="0">
                <a:solidFill>
                  <a:schemeClr val="bg1"/>
                </a:solidFill>
              </a:rPr>
              <a:t>Lorem ipsum</a:t>
            </a:r>
          </a:p>
        </p:txBody>
      </p:sp>
      <p:sp>
        <p:nvSpPr>
          <p:cNvPr id="29" name="Title 1"/>
          <p:cNvSpPr txBox="1">
            <a:spLocks/>
          </p:cNvSpPr>
          <p:nvPr/>
        </p:nvSpPr>
        <p:spPr>
          <a:xfrm>
            <a:off x="7511634" y="4947743"/>
            <a:ext cx="3965991" cy="119830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a:t>
            </a:r>
          </a:p>
        </p:txBody>
      </p:sp>
    </p:spTree>
    <p:extLst>
      <p:ext uri="{BB962C8B-B14F-4D97-AF65-F5344CB8AC3E}">
        <p14:creationId xmlns:p14="http://schemas.microsoft.com/office/powerpoint/2010/main" val="379393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a:xfrm>
            <a:off x="1144106" y="109734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380" y="1266279"/>
            <a:ext cx="477729" cy="536398"/>
          </a:xfrm>
          <a:prstGeom prst="rect">
            <a:avLst/>
          </a:prstGeom>
        </p:spPr>
      </p:pic>
      <p:sp>
        <p:nvSpPr>
          <p:cNvPr id="56" name="Title 1"/>
          <p:cNvSpPr txBox="1">
            <a:spLocks/>
          </p:cNvSpPr>
          <p:nvPr/>
        </p:nvSpPr>
        <p:spPr>
          <a:xfrm>
            <a:off x="358360" y="2140555"/>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39" name="Oval 38"/>
          <p:cNvSpPr/>
          <p:nvPr/>
        </p:nvSpPr>
        <p:spPr>
          <a:xfrm>
            <a:off x="4096856" y="109734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5130" y="1266279"/>
            <a:ext cx="477729" cy="536398"/>
          </a:xfrm>
          <a:prstGeom prst="rect">
            <a:avLst/>
          </a:prstGeom>
        </p:spPr>
      </p:pic>
      <p:sp>
        <p:nvSpPr>
          <p:cNvPr id="41" name="Title 1"/>
          <p:cNvSpPr txBox="1">
            <a:spLocks/>
          </p:cNvSpPr>
          <p:nvPr/>
        </p:nvSpPr>
        <p:spPr>
          <a:xfrm>
            <a:off x="3292060" y="2140555"/>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42" name="Oval 41"/>
          <p:cNvSpPr/>
          <p:nvPr/>
        </p:nvSpPr>
        <p:spPr>
          <a:xfrm>
            <a:off x="7049606" y="109734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7880" y="1266279"/>
            <a:ext cx="477729" cy="536398"/>
          </a:xfrm>
          <a:prstGeom prst="rect">
            <a:avLst/>
          </a:prstGeom>
        </p:spPr>
      </p:pic>
      <p:sp>
        <p:nvSpPr>
          <p:cNvPr id="62" name="Title 1"/>
          <p:cNvSpPr txBox="1">
            <a:spLocks/>
          </p:cNvSpPr>
          <p:nvPr/>
        </p:nvSpPr>
        <p:spPr>
          <a:xfrm>
            <a:off x="6254335" y="2140555"/>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63" name="Oval 62"/>
          <p:cNvSpPr/>
          <p:nvPr/>
        </p:nvSpPr>
        <p:spPr>
          <a:xfrm>
            <a:off x="9935681" y="1097340"/>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3955" y="1266279"/>
            <a:ext cx="477729" cy="536398"/>
          </a:xfrm>
          <a:prstGeom prst="rect">
            <a:avLst/>
          </a:prstGeom>
        </p:spPr>
      </p:pic>
      <p:sp>
        <p:nvSpPr>
          <p:cNvPr id="65" name="Title 1"/>
          <p:cNvSpPr txBox="1">
            <a:spLocks/>
          </p:cNvSpPr>
          <p:nvPr/>
        </p:nvSpPr>
        <p:spPr>
          <a:xfrm>
            <a:off x="9149935" y="2140555"/>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66" name="Oval 65"/>
          <p:cNvSpPr/>
          <p:nvPr/>
        </p:nvSpPr>
        <p:spPr>
          <a:xfrm>
            <a:off x="1144106" y="3697665"/>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2380" y="3866604"/>
            <a:ext cx="477729" cy="536398"/>
          </a:xfrm>
          <a:prstGeom prst="rect">
            <a:avLst/>
          </a:prstGeom>
        </p:spPr>
      </p:pic>
      <p:sp>
        <p:nvSpPr>
          <p:cNvPr id="68" name="Title 1"/>
          <p:cNvSpPr txBox="1">
            <a:spLocks/>
          </p:cNvSpPr>
          <p:nvPr/>
        </p:nvSpPr>
        <p:spPr>
          <a:xfrm>
            <a:off x="358360" y="4740880"/>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69" name="Oval 68"/>
          <p:cNvSpPr/>
          <p:nvPr/>
        </p:nvSpPr>
        <p:spPr>
          <a:xfrm>
            <a:off x="4096856" y="3697665"/>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5130" y="3866604"/>
            <a:ext cx="477729" cy="536398"/>
          </a:xfrm>
          <a:prstGeom prst="rect">
            <a:avLst/>
          </a:prstGeom>
        </p:spPr>
      </p:pic>
      <p:sp>
        <p:nvSpPr>
          <p:cNvPr id="71" name="Title 1"/>
          <p:cNvSpPr txBox="1">
            <a:spLocks/>
          </p:cNvSpPr>
          <p:nvPr/>
        </p:nvSpPr>
        <p:spPr>
          <a:xfrm>
            <a:off x="3292060" y="4740880"/>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72" name="Oval 71"/>
          <p:cNvSpPr/>
          <p:nvPr/>
        </p:nvSpPr>
        <p:spPr>
          <a:xfrm>
            <a:off x="7049606" y="3697665"/>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7880" y="3866604"/>
            <a:ext cx="477729" cy="536398"/>
          </a:xfrm>
          <a:prstGeom prst="rect">
            <a:avLst/>
          </a:prstGeom>
        </p:spPr>
      </p:pic>
      <p:sp>
        <p:nvSpPr>
          <p:cNvPr id="74" name="Title 1"/>
          <p:cNvSpPr txBox="1">
            <a:spLocks/>
          </p:cNvSpPr>
          <p:nvPr/>
        </p:nvSpPr>
        <p:spPr>
          <a:xfrm>
            <a:off x="6254335" y="4740880"/>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
        <p:nvSpPr>
          <p:cNvPr id="75" name="Oval 74"/>
          <p:cNvSpPr/>
          <p:nvPr/>
        </p:nvSpPr>
        <p:spPr>
          <a:xfrm>
            <a:off x="9935681" y="3697665"/>
            <a:ext cx="874276" cy="874276"/>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33955" y="3866604"/>
            <a:ext cx="477729" cy="536398"/>
          </a:xfrm>
          <a:prstGeom prst="rect">
            <a:avLst/>
          </a:prstGeom>
        </p:spPr>
      </p:pic>
      <p:sp>
        <p:nvSpPr>
          <p:cNvPr id="77" name="Title 1"/>
          <p:cNvSpPr txBox="1">
            <a:spLocks/>
          </p:cNvSpPr>
          <p:nvPr/>
        </p:nvSpPr>
        <p:spPr>
          <a:xfrm>
            <a:off x="9149935" y="4740880"/>
            <a:ext cx="2441990" cy="945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5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a:t>
            </a:r>
          </a:p>
        </p:txBody>
      </p:sp>
    </p:spTree>
    <p:extLst>
      <p:ext uri="{BB962C8B-B14F-4D97-AF65-F5344CB8AC3E}">
        <p14:creationId xmlns:p14="http://schemas.microsoft.com/office/powerpoint/2010/main" val="3845310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92908" y="4719701"/>
            <a:ext cx="5606184" cy="461665"/>
          </a:xfrm>
          <a:prstGeom prst="rect">
            <a:avLst/>
          </a:prstGeom>
          <a:noFill/>
        </p:spPr>
        <p:txBody>
          <a:bodyPr wrap="square" rtlCol="0">
            <a:spAutoFit/>
          </a:bodyPr>
          <a:lstStyle/>
          <a:p>
            <a:pPr algn="ctr">
              <a:lnSpc>
                <a:spcPct val="150000"/>
              </a:lnSpc>
            </a:pPr>
            <a:r>
              <a:rPr lang="en-IN" sz="1600" dirty="0">
                <a:solidFill>
                  <a:schemeClr val="bg1"/>
                </a:solidFill>
                <a:latin typeface="+mj-lt"/>
              </a:rPr>
              <a:t>Visit: </a:t>
            </a:r>
            <a:r>
              <a:rPr lang="en-IN" sz="1600" dirty="0">
                <a:solidFill>
                  <a:srgbClr val="30BCAF"/>
                </a:solidFill>
                <a:latin typeface="+mj-lt"/>
                <a:hlinkClick r:id="rId2"/>
              </a:rPr>
              <a:t>www.radixweb.com</a:t>
            </a:r>
            <a:r>
              <a:rPr lang="en-IN" sz="1600" dirty="0">
                <a:latin typeface="+mj-lt"/>
              </a:rPr>
              <a:t> </a:t>
            </a:r>
            <a:r>
              <a:rPr lang="en-IN" sz="1600" dirty="0">
                <a:solidFill>
                  <a:schemeClr val="bg1"/>
                </a:solidFill>
                <a:latin typeface="+mj-lt"/>
              </a:rPr>
              <a:t>to learn more.</a:t>
            </a:r>
            <a:endParaRPr lang="en-US" sz="1600" dirty="0">
              <a:solidFill>
                <a:schemeClr val="bg1"/>
              </a:solidFill>
              <a:latin typeface="+mj-lt"/>
            </a:endParaRPr>
          </a:p>
        </p:txBody>
      </p:sp>
    </p:spTree>
    <p:extLst>
      <p:ext uri="{BB962C8B-B14F-4D97-AF65-F5344CB8AC3E}">
        <p14:creationId xmlns:p14="http://schemas.microsoft.com/office/powerpoint/2010/main" val="3635258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8F9-3F54-C152-F135-9C9F6B67D7D8}"/>
              </a:ext>
            </a:extLst>
          </p:cNvPr>
          <p:cNvSpPr>
            <a:spLocks noGrp="1"/>
          </p:cNvSpPr>
          <p:nvPr>
            <p:ph type="title"/>
          </p:nvPr>
        </p:nvSpPr>
        <p:spPr>
          <a:xfrm>
            <a:off x="7364881" y="1512274"/>
            <a:ext cx="4472708" cy="1101479"/>
          </a:xfrm>
        </p:spPr>
        <p:txBody>
          <a:bodyPr>
            <a:normAutofit/>
          </a:bodyPr>
          <a:lstStyle/>
          <a:p>
            <a:r>
              <a:rPr lang="en-IN" dirty="0"/>
              <a:t>Lorem Ipsum</a:t>
            </a:r>
          </a:p>
        </p:txBody>
      </p:sp>
      <p:sp>
        <p:nvSpPr>
          <p:cNvPr id="3" name="Title 1">
            <a:extLst>
              <a:ext uri="{FF2B5EF4-FFF2-40B4-BE49-F238E27FC236}">
                <a16:creationId xmlns:a16="http://schemas.microsoft.com/office/drawing/2014/main" id="{E723700B-7674-E3F9-26BC-580C5BEA9ED0}"/>
              </a:ext>
            </a:extLst>
          </p:cNvPr>
          <p:cNvSpPr txBox="1">
            <a:spLocks/>
          </p:cNvSpPr>
          <p:nvPr/>
        </p:nvSpPr>
        <p:spPr>
          <a:xfrm>
            <a:off x="7364879" y="2910883"/>
            <a:ext cx="4304607" cy="191625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a:t>
            </a:r>
          </a:p>
        </p:txBody>
      </p:sp>
      <p:sp>
        <p:nvSpPr>
          <p:cNvPr id="4" name="Title 1">
            <a:extLst>
              <a:ext uri="{FF2B5EF4-FFF2-40B4-BE49-F238E27FC236}">
                <a16:creationId xmlns:a16="http://schemas.microsoft.com/office/drawing/2014/main" id="{76A9CEF8-BCF9-207F-C94B-E3CE9BA0E6B0}"/>
              </a:ext>
            </a:extLst>
          </p:cNvPr>
          <p:cNvSpPr txBox="1">
            <a:spLocks/>
          </p:cNvSpPr>
          <p:nvPr/>
        </p:nvSpPr>
        <p:spPr>
          <a:xfrm>
            <a:off x="7364879" y="2496369"/>
            <a:ext cx="5220855" cy="3592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50000"/>
              </a:lnSpc>
            </a:pPr>
            <a:r>
              <a:rPr lang="en-IN" sz="1600" b="0" dirty="0">
                <a:solidFill>
                  <a:srgbClr val="30BCAF"/>
                </a:solidFill>
              </a:rPr>
              <a:t>Lorem ipsum </a:t>
            </a:r>
            <a:r>
              <a:rPr lang="en-IN" sz="1600" b="0" dirty="0" err="1">
                <a:solidFill>
                  <a:srgbClr val="30BCAF"/>
                </a:solidFill>
              </a:rPr>
              <a:t>dolor</a:t>
            </a:r>
            <a:r>
              <a:rPr lang="en-IN" sz="1600" b="0" dirty="0">
                <a:solidFill>
                  <a:srgbClr val="30BCAF"/>
                </a:solidFill>
              </a:rPr>
              <a:t> sit </a:t>
            </a:r>
            <a:r>
              <a:rPr lang="en-IN" sz="1600" b="0" dirty="0" err="1">
                <a:solidFill>
                  <a:srgbClr val="30BCAF"/>
                </a:solidFill>
              </a:rPr>
              <a:t>amet</a:t>
            </a:r>
            <a:endParaRPr lang="en-IN" sz="1600" b="0" dirty="0">
              <a:solidFill>
                <a:srgbClr val="30BCAF"/>
              </a:solidFill>
            </a:endParaRPr>
          </a:p>
        </p:txBody>
      </p:sp>
      <p:pic>
        <p:nvPicPr>
          <p:cNvPr id="5" name="Picture 4" descr="A person standing on a rock with a microphone&#10;&#10;Description automatically generated">
            <a:extLst>
              <a:ext uri="{FF2B5EF4-FFF2-40B4-BE49-F238E27FC236}">
                <a16:creationId xmlns:a16="http://schemas.microsoft.com/office/drawing/2014/main" id="{F62E4A9A-8EEE-25DF-AC59-DF56D6DE0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40500" cy="6858000"/>
          </a:xfrm>
          <a:prstGeom prst="rect">
            <a:avLst/>
          </a:prstGeom>
        </p:spPr>
      </p:pic>
    </p:spTree>
    <p:extLst>
      <p:ext uri="{BB962C8B-B14F-4D97-AF65-F5344CB8AC3E}">
        <p14:creationId xmlns:p14="http://schemas.microsoft.com/office/powerpoint/2010/main" val="3691107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1029" y="5927272"/>
            <a:ext cx="1240971" cy="930728"/>
          </a:xfrm>
          <a:prstGeom prst="rect">
            <a:avLst/>
          </a:prstGeom>
        </p:spPr>
      </p:pic>
      <p:sp>
        <p:nvSpPr>
          <p:cNvPr id="13" name="Title 1"/>
          <p:cNvSpPr txBox="1">
            <a:spLocks/>
          </p:cNvSpPr>
          <p:nvPr/>
        </p:nvSpPr>
        <p:spPr>
          <a:xfrm>
            <a:off x="450275" y="531380"/>
            <a:ext cx="4472708" cy="2172744"/>
          </a:xfrm>
          <a:prstGeom prst="rect">
            <a:avLst/>
          </a:prstGeom>
        </p:spPr>
        <p:txBody>
          <a:bodyPr vert="horz" lIns="91440" tIns="45720" rIns="91440" bIns="45720" rtlCol="0" anchor="t">
            <a:normAutofit/>
          </a:bodyPr>
          <a:lstStyle>
            <a:lvl1pPr algn="l" defTabSz="914400" rtl="0" eaLnBrk="1" latinLnBrk="0" hangingPunct="1">
              <a:lnSpc>
                <a:spcPct val="120000"/>
              </a:lnSpc>
              <a:spcBef>
                <a:spcPct val="0"/>
              </a:spcBef>
              <a:buNone/>
              <a:defRPr sz="3600" b="1" kern="1200">
                <a:solidFill>
                  <a:schemeClr val="bg1"/>
                </a:solidFill>
                <a:latin typeface="+mj-lt"/>
                <a:ea typeface="+mj-ea"/>
                <a:cs typeface="+mj-cs"/>
              </a:defRPr>
            </a:lvl1pPr>
          </a:lstStyle>
          <a:p>
            <a:r>
              <a:rPr lang="en-IN"/>
              <a:t>Lorem ipsum dolor sit amet, consectetur</a:t>
            </a:r>
            <a:endParaRPr lang="en-IN" dirty="0"/>
          </a:p>
        </p:txBody>
      </p:sp>
      <p:sp>
        <p:nvSpPr>
          <p:cNvPr id="14" name="Title 1"/>
          <p:cNvSpPr txBox="1">
            <a:spLocks/>
          </p:cNvSpPr>
          <p:nvPr/>
        </p:nvSpPr>
        <p:spPr>
          <a:xfrm>
            <a:off x="450273" y="2704124"/>
            <a:ext cx="5220855" cy="236176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 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p>
        </p:txBody>
      </p:sp>
      <p:sp>
        <p:nvSpPr>
          <p:cNvPr id="17" name="Title 1"/>
          <p:cNvSpPr txBox="1">
            <a:spLocks/>
          </p:cNvSpPr>
          <p:nvPr/>
        </p:nvSpPr>
        <p:spPr>
          <a:xfrm>
            <a:off x="450273" y="5257884"/>
            <a:ext cx="5220855" cy="91873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rgbClr val="30BCAF"/>
                </a:solidFill>
              </a:rPr>
              <a:t>Lorem ipsum </a:t>
            </a:r>
            <a:r>
              <a:rPr lang="en-IN" sz="1600" b="0" dirty="0" err="1">
                <a:solidFill>
                  <a:srgbClr val="30BCAF"/>
                </a:solidFill>
              </a:rPr>
              <a:t>dolor</a:t>
            </a:r>
            <a:r>
              <a:rPr lang="en-IN" sz="1600" b="0" dirty="0">
                <a:solidFill>
                  <a:srgbClr val="30BCAF"/>
                </a:solidFill>
              </a:rPr>
              <a:t> sit </a:t>
            </a:r>
            <a:r>
              <a:rPr lang="en-IN" sz="1600" b="0" dirty="0" err="1">
                <a:solidFill>
                  <a:srgbClr val="30BCAF"/>
                </a:solidFill>
              </a:rPr>
              <a:t>amet</a:t>
            </a:r>
            <a:r>
              <a:rPr lang="en-IN" sz="1600" b="0" dirty="0">
                <a:solidFill>
                  <a:srgbClr val="30BCAF"/>
                </a:solidFill>
              </a:rPr>
              <a:t>, </a:t>
            </a:r>
            <a:r>
              <a:rPr lang="en-IN" sz="1600" b="0" dirty="0" err="1">
                <a:solidFill>
                  <a:srgbClr val="30BCAF"/>
                </a:solidFill>
              </a:rPr>
              <a:t>consectetur</a:t>
            </a:r>
            <a:r>
              <a:rPr lang="en-IN" sz="1600" b="0" dirty="0">
                <a:solidFill>
                  <a:srgbClr val="30BCAF"/>
                </a:solidFill>
              </a:rPr>
              <a:t> </a:t>
            </a:r>
            <a:r>
              <a:rPr lang="en-IN" sz="1600" b="0" dirty="0" err="1">
                <a:solidFill>
                  <a:srgbClr val="30BCAF"/>
                </a:solidFill>
              </a:rPr>
              <a:t>adipiscing</a:t>
            </a:r>
            <a:r>
              <a:rPr lang="en-IN" sz="1600" b="0" dirty="0">
                <a:solidFill>
                  <a:srgbClr val="30BCAF"/>
                </a:solidFill>
              </a:rPr>
              <a:t> </a:t>
            </a:r>
            <a:r>
              <a:rPr lang="en-IN" sz="1600" b="0" dirty="0" err="1">
                <a:solidFill>
                  <a:srgbClr val="30BCAF"/>
                </a:solidFill>
              </a:rPr>
              <a:t>elit</a:t>
            </a:r>
            <a:r>
              <a:rPr lang="en-IN" sz="1600" b="0" dirty="0">
                <a:solidFill>
                  <a:srgbClr val="30BCAF"/>
                </a:solidFill>
              </a:rPr>
              <a:t>, </a:t>
            </a:r>
            <a:r>
              <a:rPr lang="en-IN" sz="1600" b="0" dirty="0" err="1">
                <a:solidFill>
                  <a:srgbClr val="30BCAF"/>
                </a:solidFill>
              </a:rPr>
              <a:t>sed</a:t>
            </a:r>
            <a:r>
              <a:rPr lang="en-IN" sz="1600" b="0" dirty="0">
                <a:solidFill>
                  <a:srgbClr val="30BCAF"/>
                </a:solidFill>
              </a:rPr>
              <a:t> do </a:t>
            </a:r>
            <a:r>
              <a:rPr lang="en-IN" sz="1600" b="0" dirty="0" err="1">
                <a:solidFill>
                  <a:srgbClr val="30BCAF"/>
                </a:solidFill>
              </a:rPr>
              <a:t>eiusmod</a:t>
            </a:r>
            <a:r>
              <a:rPr lang="en-IN" sz="1600" b="0" dirty="0">
                <a:solidFill>
                  <a:srgbClr val="30BCAF"/>
                </a:solidFill>
              </a:rPr>
              <a:t>.</a:t>
            </a:r>
          </a:p>
        </p:txBody>
      </p:sp>
      <p:sp>
        <p:nvSpPr>
          <p:cNvPr id="2" name="Rectangle 1">
            <a:extLst>
              <a:ext uri="{FF2B5EF4-FFF2-40B4-BE49-F238E27FC236}">
                <a16:creationId xmlns:a16="http://schemas.microsoft.com/office/drawing/2014/main" id="{0AB5CB90-B753-3178-47EE-082A63701F53}"/>
              </a:ext>
            </a:extLst>
          </p:cNvPr>
          <p:cNvSpPr/>
          <p:nvPr/>
        </p:nvSpPr>
        <p:spPr>
          <a:xfrm>
            <a:off x="8253846" y="-1"/>
            <a:ext cx="3938154" cy="5841507"/>
          </a:xfrm>
          <a:prstGeom prst="rect">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838D3901-DDC7-8817-184B-23C6B8C06198}"/>
              </a:ext>
            </a:extLst>
          </p:cNvPr>
          <p:cNvSpPr txBox="1">
            <a:spLocks/>
          </p:cNvSpPr>
          <p:nvPr/>
        </p:nvSpPr>
        <p:spPr>
          <a:xfrm>
            <a:off x="8683336" y="531379"/>
            <a:ext cx="2736271" cy="12512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2200" dirty="0">
                <a:solidFill>
                  <a:schemeClr val="bg1"/>
                </a:solidFill>
              </a:rPr>
              <a:t>Lorem ipsum</a:t>
            </a:r>
          </a:p>
        </p:txBody>
      </p:sp>
      <p:sp>
        <p:nvSpPr>
          <p:cNvPr id="5" name="Title 1">
            <a:extLst>
              <a:ext uri="{FF2B5EF4-FFF2-40B4-BE49-F238E27FC236}">
                <a16:creationId xmlns:a16="http://schemas.microsoft.com/office/drawing/2014/main" id="{B0EEBD73-B7E6-2059-6A26-5C464EA11241}"/>
              </a:ext>
            </a:extLst>
          </p:cNvPr>
          <p:cNvSpPr txBox="1">
            <a:spLocks/>
          </p:cNvSpPr>
          <p:nvPr/>
        </p:nvSpPr>
        <p:spPr>
          <a:xfrm>
            <a:off x="8683336" y="1103744"/>
            <a:ext cx="3041073" cy="285403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 </a:t>
            </a:r>
            <a:r>
              <a:rPr lang="en-IN" sz="1400" b="0" dirty="0" err="1">
                <a:solidFill>
                  <a:schemeClr val="bg1"/>
                </a:solidFill>
              </a:rPr>
              <a:t>aliqua</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enim</a:t>
            </a:r>
            <a:r>
              <a:rPr lang="en-IN" sz="1400" b="0" dirty="0">
                <a:solidFill>
                  <a:schemeClr val="bg1"/>
                </a:solidFill>
              </a:rPr>
              <a:t> ad minim </a:t>
            </a:r>
            <a:r>
              <a:rPr lang="en-IN" sz="1400" b="0" dirty="0" err="1">
                <a:solidFill>
                  <a:schemeClr val="bg1"/>
                </a:solidFill>
              </a:rPr>
              <a:t>veniam</a:t>
            </a:r>
            <a:r>
              <a:rPr lang="en-IN" sz="1400" b="0" dirty="0">
                <a:solidFill>
                  <a:schemeClr val="bg1"/>
                </a:solidFill>
              </a:rPr>
              <a:t>, </a:t>
            </a:r>
            <a:r>
              <a:rPr lang="en-IN" sz="1400" b="0" dirty="0" err="1">
                <a:solidFill>
                  <a:schemeClr val="bg1"/>
                </a:solidFill>
              </a:rPr>
              <a:t>quis</a:t>
            </a:r>
            <a:r>
              <a:rPr lang="en-IN" sz="1400" b="0" dirty="0">
                <a:solidFill>
                  <a:schemeClr val="bg1"/>
                </a:solidFill>
              </a:rPr>
              <a:t> </a:t>
            </a:r>
            <a:r>
              <a:rPr lang="en-IN" sz="1400" b="0" dirty="0" err="1">
                <a:solidFill>
                  <a:schemeClr val="bg1"/>
                </a:solidFill>
              </a:rPr>
              <a:t>nostrud</a:t>
            </a:r>
            <a:r>
              <a:rPr lang="en-IN" sz="1400" b="0" dirty="0">
                <a:solidFill>
                  <a:schemeClr val="bg1"/>
                </a:solidFill>
              </a:rPr>
              <a:t> exercitation.</a:t>
            </a:r>
          </a:p>
        </p:txBody>
      </p:sp>
      <p:pic>
        <p:nvPicPr>
          <p:cNvPr id="7" name="Picture 6">
            <a:extLst>
              <a:ext uri="{FF2B5EF4-FFF2-40B4-BE49-F238E27FC236}">
                <a16:creationId xmlns:a16="http://schemas.microsoft.com/office/drawing/2014/main" id="{A0693884-BD1A-9CF8-B1D0-DE5530224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345" y="0"/>
            <a:ext cx="2222500" cy="6858000"/>
          </a:xfrm>
          <a:prstGeom prst="rect">
            <a:avLst/>
          </a:prstGeom>
        </p:spPr>
      </p:pic>
    </p:spTree>
    <p:extLst>
      <p:ext uri="{BB962C8B-B14F-4D97-AF65-F5344CB8AC3E}">
        <p14:creationId xmlns:p14="http://schemas.microsoft.com/office/powerpoint/2010/main" val="1285250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3"/>
            <a:ext cx="12192000" cy="3238500"/>
          </a:xfrm>
          <a:prstGeom prst="rect">
            <a:avLst/>
          </a:prstGeom>
        </p:spPr>
      </p:pic>
      <p:sp>
        <p:nvSpPr>
          <p:cNvPr id="6" name="Oval 5"/>
          <p:cNvSpPr/>
          <p:nvPr/>
        </p:nvSpPr>
        <p:spPr>
          <a:xfrm>
            <a:off x="1188654" y="2579255"/>
            <a:ext cx="1293092" cy="1293092"/>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5102024" y="2579255"/>
            <a:ext cx="1293092" cy="1293092"/>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9171708" y="2579255"/>
            <a:ext cx="1293092" cy="1293092"/>
          </a:xfrm>
          <a:prstGeom prst="ellipse">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1909" y="2829123"/>
            <a:ext cx="706582" cy="793356"/>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279" y="2829123"/>
            <a:ext cx="706582" cy="793356"/>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4963" y="2829123"/>
            <a:ext cx="706582" cy="793356"/>
          </a:xfrm>
          <a:prstGeom prst="rect">
            <a:avLst/>
          </a:prstGeom>
        </p:spPr>
      </p:pic>
      <p:sp>
        <p:nvSpPr>
          <p:cNvPr id="15" name="Title 1"/>
          <p:cNvSpPr txBox="1">
            <a:spLocks/>
          </p:cNvSpPr>
          <p:nvPr/>
        </p:nvSpPr>
        <p:spPr>
          <a:xfrm>
            <a:off x="573280" y="4080234"/>
            <a:ext cx="2736271" cy="4658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2000" dirty="0">
                <a:solidFill>
                  <a:schemeClr val="bg1"/>
                </a:solidFill>
              </a:rPr>
              <a:t>Lorem ipsum</a:t>
            </a:r>
          </a:p>
        </p:txBody>
      </p:sp>
      <p:sp>
        <p:nvSpPr>
          <p:cNvPr id="25" name="Title 1"/>
          <p:cNvSpPr txBox="1">
            <a:spLocks/>
          </p:cNvSpPr>
          <p:nvPr/>
        </p:nvSpPr>
        <p:spPr>
          <a:xfrm>
            <a:off x="420878" y="4546122"/>
            <a:ext cx="3041073" cy="162098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sp>
        <p:nvSpPr>
          <p:cNvPr id="26" name="Title 1"/>
          <p:cNvSpPr txBox="1">
            <a:spLocks/>
          </p:cNvSpPr>
          <p:nvPr/>
        </p:nvSpPr>
        <p:spPr>
          <a:xfrm>
            <a:off x="4495887" y="4080234"/>
            <a:ext cx="2736271" cy="4658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2000" dirty="0">
                <a:solidFill>
                  <a:schemeClr val="bg1"/>
                </a:solidFill>
              </a:rPr>
              <a:t>Lorem ipsum</a:t>
            </a:r>
          </a:p>
        </p:txBody>
      </p:sp>
      <p:sp>
        <p:nvSpPr>
          <p:cNvPr id="27" name="Title 1"/>
          <p:cNvSpPr txBox="1">
            <a:spLocks/>
          </p:cNvSpPr>
          <p:nvPr/>
        </p:nvSpPr>
        <p:spPr>
          <a:xfrm>
            <a:off x="4343485" y="4546122"/>
            <a:ext cx="3041073" cy="162098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sp>
        <p:nvSpPr>
          <p:cNvPr id="28" name="Title 1"/>
          <p:cNvSpPr txBox="1">
            <a:spLocks/>
          </p:cNvSpPr>
          <p:nvPr/>
        </p:nvSpPr>
        <p:spPr>
          <a:xfrm>
            <a:off x="8537862" y="4080234"/>
            <a:ext cx="2736271" cy="46588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2000" dirty="0">
                <a:solidFill>
                  <a:schemeClr val="bg1"/>
                </a:solidFill>
              </a:rPr>
              <a:t>Lorem ipsum</a:t>
            </a:r>
          </a:p>
        </p:txBody>
      </p:sp>
      <p:sp>
        <p:nvSpPr>
          <p:cNvPr id="29" name="Title 1"/>
          <p:cNvSpPr txBox="1">
            <a:spLocks/>
          </p:cNvSpPr>
          <p:nvPr/>
        </p:nvSpPr>
        <p:spPr>
          <a:xfrm>
            <a:off x="8385460" y="4546122"/>
            <a:ext cx="3041073" cy="162098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gn="ct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spTree>
    <p:extLst>
      <p:ext uri="{BB962C8B-B14F-4D97-AF65-F5344CB8AC3E}">
        <p14:creationId xmlns:p14="http://schemas.microsoft.com/office/powerpoint/2010/main" val="1355907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title"/>
          </p:nvPr>
        </p:nvSpPr>
        <p:spPr>
          <a:xfrm>
            <a:off x="6173439" y="3293628"/>
            <a:ext cx="4472708" cy="1101479"/>
          </a:xfrm>
        </p:spPr>
        <p:txBody>
          <a:bodyPr>
            <a:normAutofit/>
          </a:bodyPr>
          <a:lstStyle/>
          <a:p>
            <a:r>
              <a:rPr lang="en-IN" dirty="0"/>
              <a:t>Lorem Ipsum</a:t>
            </a:r>
          </a:p>
        </p:txBody>
      </p:sp>
      <p:sp>
        <p:nvSpPr>
          <p:cNvPr id="10" name="Title 1"/>
          <p:cNvSpPr txBox="1">
            <a:spLocks/>
          </p:cNvSpPr>
          <p:nvPr/>
        </p:nvSpPr>
        <p:spPr>
          <a:xfrm>
            <a:off x="6173437" y="4374193"/>
            <a:ext cx="5220855" cy="1916257"/>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a:t>
            </a:r>
          </a:p>
        </p:txBody>
      </p:sp>
      <p:sp>
        <p:nvSpPr>
          <p:cNvPr id="11" name="Title 1"/>
          <p:cNvSpPr txBox="1">
            <a:spLocks/>
          </p:cNvSpPr>
          <p:nvPr/>
        </p:nvSpPr>
        <p:spPr>
          <a:xfrm>
            <a:off x="6173437" y="3959679"/>
            <a:ext cx="5220855" cy="35922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rgbClr val="30BCAF"/>
                </a:solidFill>
              </a:rPr>
              <a:t>Lorem ipsum </a:t>
            </a:r>
            <a:r>
              <a:rPr lang="en-IN" sz="1600" b="0" dirty="0" err="1">
                <a:solidFill>
                  <a:srgbClr val="30BCAF"/>
                </a:solidFill>
              </a:rPr>
              <a:t>dolor</a:t>
            </a:r>
            <a:r>
              <a:rPr lang="en-IN" sz="1600" b="0" dirty="0">
                <a:solidFill>
                  <a:srgbClr val="30BCAF"/>
                </a:solidFill>
              </a:rPr>
              <a:t> sit </a:t>
            </a:r>
            <a:r>
              <a:rPr lang="en-IN" sz="1600" b="0" dirty="0" err="1">
                <a:solidFill>
                  <a:srgbClr val="30BCAF"/>
                </a:solidFill>
              </a:rPr>
              <a:t>amet</a:t>
            </a:r>
            <a:endParaRPr lang="en-IN" sz="1600" b="0" dirty="0">
              <a:solidFill>
                <a:srgbClr val="30BCAF"/>
              </a:solidFill>
            </a:endParaRPr>
          </a:p>
        </p:txBody>
      </p:sp>
    </p:spTree>
    <p:extLst>
      <p:ext uri="{BB962C8B-B14F-4D97-AF65-F5344CB8AC3E}">
        <p14:creationId xmlns:p14="http://schemas.microsoft.com/office/powerpoint/2010/main" val="396421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1029" y="5927272"/>
            <a:ext cx="1240971" cy="930728"/>
          </a:xfrm>
          <a:prstGeom prst="rect">
            <a:avLst/>
          </a:prstGeom>
        </p:spPr>
      </p:pic>
      <p:pic>
        <p:nvPicPr>
          <p:cNvPr id="2" name="Picture 1">
            <a:extLst>
              <a:ext uri="{FF2B5EF4-FFF2-40B4-BE49-F238E27FC236}">
                <a16:creationId xmlns:a16="http://schemas.microsoft.com/office/drawing/2014/main" id="{C4A701E0-A31E-621A-E1E8-5904F809D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8429897" cy="6858000"/>
          </a:xfrm>
          <a:prstGeom prst="rect">
            <a:avLst/>
          </a:prstGeom>
        </p:spPr>
      </p:pic>
      <p:sp>
        <p:nvSpPr>
          <p:cNvPr id="3" name="Title 1">
            <a:extLst>
              <a:ext uri="{FF2B5EF4-FFF2-40B4-BE49-F238E27FC236}">
                <a16:creationId xmlns:a16="http://schemas.microsoft.com/office/drawing/2014/main" id="{E9E97662-00B9-7FDA-4F47-F68DE3DAE6BD}"/>
              </a:ext>
            </a:extLst>
          </p:cNvPr>
          <p:cNvSpPr txBox="1">
            <a:spLocks/>
          </p:cNvSpPr>
          <p:nvPr/>
        </p:nvSpPr>
        <p:spPr>
          <a:xfrm>
            <a:off x="2888640" y="5234090"/>
            <a:ext cx="3041073" cy="1386363"/>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 </a:t>
            </a:r>
            <a:r>
              <a:rPr lang="en-IN" sz="1400" b="0" dirty="0" err="1">
                <a:solidFill>
                  <a:schemeClr val="bg1"/>
                </a:solidFill>
              </a:rPr>
              <a:t>incididunt</a:t>
            </a:r>
            <a:r>
              <a:rPr lang="en-IN" sz="1400" b="0" dirty="0">
                <a:solidFill>
                  <a:schemeClr val="bg1"/>
                </a:solidFill>
              </a:rPr>
              <a:t> </a:t>
            </a:r>
            <a:r>
              <a:rPr lang="en-IN" sz="1400" b="0" dirty="0" err="1">
                <a:solidFill>
                  <a:schemeClr val="bg1"/>
                </a:solidFill>
              </a:rPr>
              <a:t>ut</a:t>
            </a:r>
            <a:r>
              <a:rPr lang="en-IN" sz="1400" b="0" dirty="0">
                <a:solidFill>
                  <a:schemeClr val="bg1"/>
                </a:solidFill>
              </a:rPr>
              <a:t> </a:t>
            </a:r>
            <a:r>
              <a:rPr lang="en-IN" sz="1400" b="0" dirty="0" err="1">
                <a:solidFill>
                  <a:schemeClr val="bg1"/>
                </a:solidFill>
              </a:rPr>
              <a:t>labore</a:t>
            </a:r>
            <a:r>
              <a:rPr lang="en-IN" sz="1400" b="0" dirty="0">
                <a:solidFill>
                  <a:schemeClr val="bg1"/>
                </a:solidFill>
              </a:rPr>
              <a:t> et </a:t>
            </a:r>
            <a:r>
              <a:rPr lang="en-IN" sz="1400" b="0" dirty="0" err="1">
                <a:solidFill>
                  <a:schemeClr val="bg1"/>
                </a:solidFill>
              </a:rPr>
              <a:t>dolore</a:t>
            </a:r>
            <a:r>
              <a:rPr lang="en-IN" sz="1400" b="0" dirty="0">
                <a:solidFill>
                  <a:schemeClr val="bg1"/>
                </a:solidFill>
              </a:rPr>
              <a:t> magna.</a:t>
            </a:r>
          </a:p>
        </p:txBody>
      </p:sp>
      <p:grpSp>
        <p:nvGrpSpPr>
          <p:cNvPr id="4" name="Group 3">
            <a:extLst>
              <a:ext uri="{FF2B5EF4-FFF2-40B4-BE49-F238E27FC236}">
                <a16:creationId xmlns:a16="http://schemas.microsoft.com/office/drawing/2014/main" id="{A64B51E8-6B92-CC29-52E8-4DD55F78CDF8}"/>
              </a:ext>
            </a:extLst>
          </p:cNvPr>
          <p:cNvGrpSpPr/>
          <p:nvPr/>
        </p:nvGrpSpPr>
        <p:grpSpPr>
          <a:xfrm>
            <a:off x="8044148" y="778155"/>
            <a:ext cx="4472709" cy="4828151"/>
            <a:chOff x="450274" y="778155"/>
            <a:chExt cx="4472709" cy="4828151"/>
          </a:xfrm>
        </p:grpSpPr>
        <p:sp>
          <p:nvSpPr>
            <p:cNvPr id="5" name="Title 1">
              <a:extLst>
                <a:ext uri="{FF2B5EF4-FFF2-40B4-BE49-F238E27FC236}">
                  <a16:creationId xmlns:a16="http://schemas.microsoft.com/office/drawing/2014/main" id="{614E1534-27CD-83F2-5C7D-F0AB32473B4A}"/>
                </a:ext>
              </a:extLst>
            </p:cNvPr>
            <p:cNvSpPr txBox="1">
              <a:spLocks/>
            </p:cNvSpPr>
            <p:nvPr/>
          </p:nvSpPr>
          <p:spPr>
            <a:xfrm>
              <a:off x="450275" y="778155"/>
              <a:ext cx="4472708" cy="1379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3600" dirty="0">
                  <a:solidFill>
                    <a:schemeClr val="bg1"/>
                  </a:solidFill>
                </a:rPr>
                <a:t>Lorem ipsum </a:t>
              </a:r>
              <a:r>
                <a:rPr lang="en-IN" sz="3600" dirty="0" err="1">
                  <a:solidFill>
                    <a:schemeClr val="bg1"/>
                  </a:solidFill>
                </a:rPr>
                <a:t>dolor</a:t>
              </a:r>
              <a:r>
                <a:rPr lang="en-IN" sz="3600" dirty="0">
                  <a:solidFill>
                    <a:schemeClr val="bg1"/>
                  </a:solidFill>
                </a:rPr>
                <a:t> sit </a:t>
              </a:r>
              <a:r>
                <a:rPr lang="en-IN" sz="3600" dirty="0" err="1">
                  <a:solidFill>
                    <a:schemeClr val="bg1"/>
                  </a:solidFill>
                </a:rPr>
                <a:t>amet</a:t>
              </a:r>
              <a:endParaRPr lang="en-IN" sz="3600" dirty="0">
                <a:solidFill>
                  <a:schemeClr val="bg1"/>
                </a:solidFill>
              </a:endParaRPr>
            </a:p>
          </p:txBody>
        </p:sp>
        <p:sp>
          <p:nvSpPr>
            <p:cNvPr id="6" name="Title 1">
              <a:extLst>
                <a:ext uri="{FF2B5EF4-FFF2-40B4-BE49-F238E27FC236}">
                  <a16:creationId xmlns:a16="http://schemas.microsoft.com/office/drawing/2014/main" id="{0AA87736-984D-BC41-9A5A-E4D2E770DDD7}"/>
                </a:ext>
              </a:extLst>
            </p:cNvPr>
            <p:cNvSpPr txBox="1">
              <a:spLocks/>
            </p:cNvSpPr>
            <p:nvPr/>
          </p:nvSpPr>
          <p:spPr>
            <a:xfrm>
              <a:off x="450274" y="2172403"/>
              <a:ext cx="3550226" cy="215710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 minim </a:t>
              </a:r>
              <a:r>
                <a:rPr lang="en-IN" sz="1600" b="0" dirty="0" err="1">
                  <a:solidFill>
                    <a:schemeClr val="bg1"/>
                  </a:solidFill>
                </a:rPr>
                <a:t>veniam</a:t>
              </a:r>
              <a:r>
                <a:rPr lang="en-IN" sz="1600" b="0" dirty="0">
                  <a:solidFill>
                    <a:schemeClr val="bg1"/>
                  </a:solidFill>
                </a:rPr>
                <a:t>, </a:t>
              </a:r>
              <a:r>
                <a:rPr lang="en-IN" sz="1600" b="0" dirty="0" err="1">
                  <a:solidFill>
                    <a:schemeClr val="bg1"/>
                  </a:solidFill>
                </a:rPr>
                <a:t>quis</a:t>
              </a:r>
              <a:r>
                <a:rPr lang="en-IN" sz="1600" b="0" dirty="0">
                  <a:solidFill>
                    <a:schemeClr val="bg1"/>
                  </a:solidFill>
                </a:rPr>
                <a:t> </a:t>
              </a:r>
              <a:r>
                <a:rPr lang="en-IN" sz="1600" b="0" dirty="0" err="1">
                  <a:solidFill>
                    <a:schemeClr val="bg1"/>
                  </a:solidFill>
                </a:rPr>
                <a:t>nostrud</a:t>
              </a:r>
              <a:r>
                <a:rPr lang="en-IN" sz="1600" b="0" dirty="0">
                  <a:solidFill>
                    <a:schemeClr val="bg1"/>
                  </a:solidFill>
                </a:rPr>
                <a:t> exercitation.</a:t>
              </a:r>
            </a:p>
          </p:txBody>
        </p:sp>
        <p:sp>
          <p:nvSpPr>
            <p:cNvPr id="10" name="Title 1">
              <a:extLst>
                <a:ext uri="{FF2B5EF4-FFF2-40B4-BE49-F238E27FC236}">
                  <a16:creationId xmlns:a16="http://schemas.microsoft.com/office/drawing/2014/main" id="{46A75892-FEFA-855E-CBB6-8A7E96A90188}"/>
                </a:ext>
              </a:extLst>
            </p:cNvPr>
            <p:cNvSpPr txBox="1">
              <a:spLocks/>
            </p:cNvSpPr>
            <p:nvPr/>
          </p:nvSpPr>
          <p:spPr>
            <a:xfrm>
              <a:off x="450274" y="4687576"/>
              <a:ext cx="3101190" cy="91873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rgbClr val="30BCAF"/>
                  </a:solidFill>
                </a:rPr>
                <a:t>Lorem ipsum </a:t>
              </a:r>
              <a:r>
                <a:rPr lang="en-IN" sz="1600" b="0" dirty="0" err="1">
                  <a:solidFill>
                    <a:srgbClr val="30BCAF"/>
                  </a:solidFill>
                </a:rPr>
                <a:t>dolor</a:t>
              </a:r>
              <a:r>
                <a:rPr lang="en-IN" sz="1600" b="0" dirty="0">
                  <a:solidFill>
                    <a:srgbClr val="30BCAF"/>
                  </a:solidFill>
                </a:rPr>
                <a:t> sit </a:t>
              </a:r>
              <a:r>
                <a:rPr lang="en-IN" sz="1600" b="0" dirty="0" err="1">
                  <a:solidFill>
                    <a:srgbClr val="30BCAF"/>
                  </a:solidFill>
                </a:rPr>
                <a:t>amet</a:t>
              </a:r>
              <a:r>
                <a:rPr lang="en-IN" sz="1600" b="0" dirty="0">
                  <a:solidFill>
                    <a:srgbClr val="30BCAF"/>
                  </a:solidFill>
                </a:rPr>
                <a:t>, </a:t>
              </a:r>
              <a:r>
                <a:rPr lang="en-IN" sz="1600" b="0" dirty="0" err="1">
                  <a:solidFill>
                    <a:srgbClr val="30BCAF"/>
                  </a:solidFill>
                </a:rPr>
                <a:t>consectetur</a:t>
              </a:r>
              <a:r>
                <a:rPr lang="en-IN" sz="1600" b="0" dirty="0">
                  <a:solidFill>
                    <a:srgbClr val="30BCAF"/>
                  </a:solidFill>
                </a:rPr>
                <a:t> </a:t>
              </a:r>
              <a:r>
                <a:rPr lang="en-IN" sz="1600" b="0" dirty="0" err="1">
                  <a:solidFill>
                    <a:srgbClr val="30BCAF"/>
                  </a:solidFill>
                </a:rPr>
                <a:t>adipiscing</a:t>
              </a:r>
              <a:r>
                <a:rPr lang="en-IN" sz="1600" b="0" dirty="0">
                  <a:solidFill>
                    <a:srgbClr val="30BCAF"/>
                  </a:solidFill>
                </a:rPr>
                <a:t> </a:t>
              </a:r>
              <a:r>
                <a:rPr lang="en-IN" sz="1600" b="0" dirty="0" err="1">
                  <a:solidFill>
                    <a:srgbClr val="30BCAF"/>
                  </a:solidFill>
                </a:rPr>
                <a:t>elit</a:t>
              </a:r>
              <a:r>
                <a:rPr lang="en-IN" sz="1600" b="0" dirty="0">
                  <a:solidFill>
                    <a:srgbClr val="30BCAF"/>
                  </a:solidFill>
                </a:rPr>
                <a:t>, </a:t>
              </a:r>
              <a:r>
                <a:rPr lang="en-IN" sz="1600" b="0" dirty="0" err="1">
                  <a:solidFill>
                    <a:srgbClr val="30BCAF"/>
                  </a:solidFill>
                </a:rPr>
                <a:t>sed</a:t>
              </a:r>
              <a:r>
                <a:rPr lang="en-IN" sz="1600" b="0" dirty="0">
                  <a:solidFill>
                    <a:srgbClr val="30BCAF"/>
                  </a:solidFill>
                </a:rPr>
                <a:t> do </a:t>
              </a:r>
              <a:r>
                <a:rPr lang="en-IN" sz="1600" b="0" dirty="0" err="1">
                  <a:solidFill>
                    <a:srgbClr val="30BCAF"/>
                  </a:solidFill>
                </a:rPr>
                <a:t>eiusmod</a:t>
              </a:r>
              <a:r>
                <a:rPr lang="en-IN" sz="1600" b="0" dirty="0">
                  <a:solidFill>
                    <a:srgbClr val="30BCAF"/>
                  </a:solidFill>
                </a:rPr>
                <a:t>.</a:t>
              </a:r>
            </a:p>
          </p:txBody>
        </p:sp>
      </p:grpSp>
    </p:spTree>
    <p:extLst>
      <p:ext uri="{BB962C8B-B14F-4D97-AF65-F5344CB8AC3E}">
        <p14:creationId xmlns:p14="http://schemas.microsoft.com/office/powerpoint/2010/main" val="627631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588579" cy="6347605"/>
          </a:xfrm>
          <a:prstGeom prst="rect">
            <a:avLst/>
          </a:prstGeom>
        </p:spPr>
      </p:pic>
      <p:sp>
        <p:nvSpPr>
          <p:cNvPr id="11" name="Title 1"/>
          <p:cNvSpPr txBox="1">
            <a:spLocks/>
          </p:cNvSpPr>
          <p:nvPr/>
        </p:nvSpPr>
        <p:spPr>
          <a:xfrm>
            <a:off x="7259292" y="825869"/>
            <a:ext cx="4472708" cy="13790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r>
              <a:rPr lang="en-IN" sz="3600" dirty="0">
                <a:solidFill>
                  <a:schemeClr val="bg1"/>
                </a:solidFill>
              </a:rPr>
              <a:t>Lorem ipsum </a:t>
            </a:r>
            <a:r>
              <a:rPr lang="en-IN" sz="3600" dirty="0" err="1">
                <a:solidFill>
                  <a:schemeClr val="bg1"/>
                </a:solidFill>
              </a:rPr>
              <a:t>dolor</a:t>
            </a:r>
            <a:r>
              <a:rPr lang="en-IN" sz="3600" dirty="0">
                <a:solidFill>
                  <a:schemeClr val="bg1"/>
                </a:solidFill>
              </a:rPr>
              <a:t> sit </a:t>
            </a:r>
            <a:r>
              <a:rPr lang="en-IN" sz="3600" dirty="0" err="1">
                <a:solidFill>
                  <a:schemeClr val="bg1"/>
                </a:solidFill>
              </a:rPr>
              <a:t>amet</a:t>
            </a:r>
            <a:endParaRPr lang="en-IN" sz="3600" dirty="0">
              <a:solidFill>
                <a:schemeClr val="bg1"/>
              </a:solidFill>
            </a:endParaRPr>
          </a:p>
        </p:txBody>
      </p:sp>
      <p:sp>
        <p:nvSpPr>
          <p:cNvPr id="12" name="Title 1"/>
          <p:cNvSpPr txBox="1">
            <a:spLocks/>
          </p:cNvSpPr>
          <p:nvPr/>
        </p:nvSpPr>
        <p:spPr>
          <a:xfrm>
            <a:off x="7259290" y="2567566"/>
            <a:ext cx="3819647" cy="7883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a:t>
            </a:r>
          </a:p>
        </p:txBody>
      </p:sp>
      <p:sp>
        <p:nvSpPr>
          <p:cNvPr id="21" name="Title 1"/>
          <p:cNvSpPr txBox="1">
            <a:spLocks/>
          </p:cNvSpPr>
          <p:nvPr/>
        </p:nvSpPr>
        <p:spPr>
          <a:xfrm>
            <a:off x="7259291" y="2151562"/>
            <a:ext cx="3550226" cy="54700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dirty="0">
                <a:solidFill>
                  <a:schemeClr val="bg1"/>
                </a:solidFill>
              </a:rPr>
              <a:t>Title goes here</a:t>
            </a:r>
          </a:p>
        </p:txBody>
      </p:sp>
      <p:sp>
        <p:nvSpPr>
          <p:cNvPr id="22" name="Title 1"/>
          <p:cNvSpPr txBox="1">
            <a:spLocks/>
          </p:cNvSpPr>
          <p:nvPr/>
        </p:nvSpPr>
        <p:spPr>
          <a:xfrm>
            <a:off x="7259291" y="3815069"/>
            <a:ext cx="3819646" cy="8199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a:t>
            </a:r>
          </a:p>
        </p:txBody>
      </p:sp>
      <p:sp>
        <p:nvSpPr>
          <p:cNvPr id="23" name="Title 1"/>
          <p:cNvSpPr txBox="1">
            <a:spLocks/>
          </p:cNvSpPr>
          <p:nvPr/>
        </p:nvSpPr>
        <p:spPr>
          <a:xfrm>
            <a:off x="7259291" y="3405465"/>
            <a:ext cx="3550226" cy="54700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dirty="0">
                <a:solidFill>
                  <a:schemeClr val="bg1"/>
                </a:solidFill>
              </a:rPr>
              <a:t>Title goes here</a:t>
            </a:r>
          </a:p>
        </p:txBody>
      </p:sp>
      <p:sp>
        <p:nvSpPr>
          <p:cNvPr id="24" name="Title 1"/>
          <p:cNvSpPr txBox="1">
            <a:spLocks/>
          </p:cNvSpPr>
          <p:nvPr/>
        </p:nvSpPr>
        <p:spPr>
          <a:xfrm>
            <a:off x="7259291" y="5088916"/>
            <a:ext cx="3950276" cy="80360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400" b="0" dirty="0">
                <a:solidFill>
                  <a:schemeClr val="bg1"/>
                </a:solidFill>
              </a:rPr>
              <a:t>Lorem ipsum </a:t>
            </a:r>
            <a:r>
              <a:rPr lang="en-IN" sz="1400" b="0" dirty="0" err="1">
                <a:solidFill>
                  <a:schemeClr val="bg1"/>
                </a:solidFill>
              </a:rPr>
              <a:t>dolor</a:t>
            </a:r>
            <a:r>
              <a:rPr lang="en-IN" sz="1400" b="0" dirty="0">
                <a:solidFill>
                  <a:schemeClr val="bg1"/>
                </a:solidFill>
              </a:rPr>
              <a:t> sit </a:t>
            </a:r>
            <a:r>
              <a:rPr lang="en-IN" sz="1400" b="0" dirty="0" err="1">
                <a:solidFill>
                  <a:schemeClr val="bg1"/>
                </a:solidFill>
              </a:rPr>
              <a:t>amet</a:t>
            </a:r>
            <a:r>
              <a:rPr lang="en-IN" sz="1400" b="0" dirty="0">
                <a:solidFill>
                  <a:schemeClr val="bg1"/>
                </a:solidFill>
              </a:rPr>
              <a:t>, </a:t>
            </a:r>
            <a:r>
              <a:rPr lang="en-IN" sz="1400" b="0" dirty="0" err="1">
                <a:solidFill>
                  <a:schemeClr val="bg1"/>
                </a:solidFill>
              </a:rPr>
              <a:t>consectetur</a:t>
            </a:r>
            <a:r>
              <a:rPr lang="en-IN" sz="1400" b="0" dirty="0">
                <a:solidFill>
                  <a:schemeClr val="bg1"/>
                </a:solidFill>
              </a:rPr>
              <a:t> </a:t>
            </a:r>
            <a:r>
              <a:rPr lang="en-IN" sz="1400" b="0" dirty="0" err="1">
                <a:solidFill>
                  <a:schemeClr val="bg1"/>
                </a:solidFill>
              </a:rPr>
              <a:t>adipiscing</a:t>
            </a:r>
            <a:r>
              <a:rPr lang="en-IN" sz="1400" b="0" dirty="0">
                <a:solidFill>
                  <a:schemeClr val="bg1"/>
                </a:solidFill>
              </a:rPr>
              <a:t> </a:t>
            </a:r>
            <a:r>
              <a:rPr lang="en-IN" sz="1400" b="0" dirty="0" err="1">
                <a:solidFill>
                  <a:schemeClr val="bg1"/>
                </a:solidFill>
              </a:rPr>
              <a:t>elit</a:t>
            </a:r>
            <a:r>
              <a:rPr lang="en-IN" sz="1400" b="0" dirty="0">
                <a:solidFill>
                  <a:schemeClr val="bg1"/>
                </a:solidFill>
              </a:rPr>
              <a:t>, </a:t>
            </a:r>
            <a:r>
              <a:rPr lang="en-IN" sz="1400" b="0" dirty="0" err="1">
                <a:solidFill>
                  <a:schemeClr val="bg1"/>
                </a:solidFill>
              </a:rPr>
              <a:t>sed</a:t>
            </a:r>
            <a:r>
              <a:rPr lang="en-IN" sz="1400" b="0" dirty="0">
                <a:solidFill>
                  <a:schemeClr val="bg1"/>
                </a:solidFill>
              </a:rPr>
              <a:t> do </a:t>
            </a:r>
            <a:r>
              <a:rPr lang="en-IN" sz="1400" b="0" dirty="0" err="1">
                <a:solidFill>
                  <a:schemeClr val="bg1"/>
                </a:solidFill>
              </a:rPr>
              <a:t>eiusmod</a:t>
            </a:r>
            <a:r>
              <a:rPr lang="en-IN" sz="1400" b="0" dirty="0">
                <a:solidFill>
                  <a:schemeClr val="bg1"/>
                </a:solidFill>
              </a:rPr>
              <a:t> </a:t>
            </a:r>
            <a:r>
              <a:rPr lang="en-IN" sz="1400" b="0" dirty="0" err="1">
                <a:solidFill>
                  <a:schemeClr val="bg1"/>
                </a:solidFill>
              </a:rPr>
              <a:t>tempor</a:t>
            </a:r>
            <a:r>
              <a:rPr lang="en-IN" sz="1400" b="0" dirty="0">
                <a:solidFill>
                  <a:schemeClr val="bg1"/>
                </a:solidFill>
              </a:rPr>
              <a:t>.</a:t>
            </a:r>
          </a:p>
        </p:txBody>
      </p:sp>
      <p:sp>
        <p:nvSpPr>
          <p:cNvPr id="25" name="Title 1"/>
          <p:cNvSpPr txBox="1">
            <a:spLocks/>
          </p:cNvSpPr>
          <p:nvPr/>
        </p:nvSpPr>
        <p:spPr>
          <a:xfrm>
            <a:off x="7259291" y="4668916"/>
            <a:ext cx="3550226" cy="54700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dirty="0">
                <a:solidFill>
                  <a:schemeClr val="bg1"/>
                </a:solidFill>
              </a:rPr>
              <a:t>Title goes here</a:t>
            </a:r>
          </a:p>
        </p:txBody>
      </p:sp>
    </p:spTree>
    <p:extLst>
      <p:ext uri="{BB962C8B-B14F-4D97-AF65-F5344CB8AC3E}">
        <p14:creationId xmlns:p14="http://schemas.microsoft.com/office/powerpoint/2010/main" val="3445652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3235568" y="3537255"/>
            <a:ext cx="4760147" cy="3328559"/>
          </a:xfrm>
          <a:prstGeom prst="rect">
            <a:avLst/>
          </a:prstGeom>
          <a:solidFill>
            <a:srgbClr val="30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txBox="1">
            <a:spLocks/>
          </p:cNvSpPr>
          <p:nvPr/>
        </p:nvSpPr>
        <p:spPr>
          <a:xfrm>
            <a:off x="3164077" y="458118"/>
            <a:ext cx="4472708" cy="207676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3600" dirty="0">
                <a:solidFill>
                  <a:schemeClr val="bg1"/>
                </a:solidFill>
              </a:rPr>
              <a:t>Lorem ipsum </a:t>
            </a:r>
            <a:r>
              <a:rPr lang="en-IN" sz="3600" dirty="0" err="1">
                <a:solidFill>
                  <a:schemeClr val="bg1"/>
                </a:solidFill>
              </a:rPr>
              <a:t>dolor</a:t>
            </a:r>
            <a:r>
              <a:rPr lang="en-IN" sz="3600" dirty="0">
                <a:solidFill>
                  <a:schemeClr val="bg1"/>
                </a:solidFill>
              </a:rPr>
              <a:t> sit </a:t>
            </a:r>
            <a:r>
              <a:rPr lang="en-IN" sz="3600" dirty="0" err="1">
                <a:solidFill>
                  <a:schemeClr val="bg1"/>
                </a:solidFill>
              </a:rPr>
              <a:t>amet</a:t>
            </a:r>
            <a:r>
              <a:rPr lang="en-IN" sz="3600" dirty="0">
                <a:solidFill>
                  <a:schemeClr val="bg1"/>
                </a:solidFill>
              </a:rPr>
              <a:t>, </a:t>
            </a:r>
            <a:r>
              <a:rPr lang="en-IN" sz="3600" dirty="0" err="1">
                <a:solidFill>
                  <a:schemeClr val="bg1"/>
                </a:solidFill>
              </a:rPr>
              <a:t>consectetur</a:t>
            </a:r>
            <a:endParaRPr lang="en-IN" sz="3600" dirty="0">
              <a:solidFill>
                <a:schemeClr val="bg1"/>
              </a:solidFill>
            </a:endParaRPr>
          </a:p>
        </p:txBody>
      </p:sp>
      <p:sp>
        <p:nvSpPr>
          <p:cNvPr id="12" name="Title 1"/>
          <p:cNvSpPr txBox="1">
            <a:spLocks/>
          </p:cNvSpPr>
          <p:nvPr/>
        </p:nvSpPr>
        <p:spPr>
          <a:xfrm>
            <a:off x="3538613" y="3916301"/>
            <a:ext cx="4154055" cy="29416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labore</a:t>
            </a:r>
            <a:r>
              <a:rPr lang="en-IN" sz="1600" b="0" dirty="0">
                <a:solidFill>
                  <a:schemeClr val="bg1"/>
                </a:solidFill>
              </a:rPr>
              <a:t> et </a:t>
            </a:r>
            <a:r>
              <a:rPr lang="en-IN" sz="1600" b="0" dirty="0" err="1">
                <a:solidFill>
                  <a:schemeClr val="bg1"/>
                </a:solidFill>
              </a:rPr>
              <a:t>dolore</a:t>
            </a:r>
            <a:r>
              <a:rPr lang="en-IN" sz="1600" b="0" dirty="0">
                <a:solidFill>
                  <a:schemeClr val="bg1"/>
                </a:solidFill>
              </a:rPr>
              <a:t> magna </a:t>
            </a:r>
            <a:r>
              <a:rPr lang="en-IN" sz="1600" b="0" dirty="0" err="1">
                <a:solidFill>
                  <a:schemeClr val="bg1"/>
                </a:solidFill>
              </a:rPr>
              <a:t>aliqua</a:t>
            </a:r>
            <a:r>
              <a:rPr lang="en-IN" sz="1600" b="0" dirty="0">
                <a:solidFill>
                  <a:schemeClr val="bg1"/>
                </a:solidFill>
              </a:rPr>
              <a:t>. </a:t>
            </a:r>
            <a:r>
              <a:rPr lang="en-IN" sz="1600" b="0" dirty="0" err="1">
                <a:solidFill>
                  <a:schemeClr val="bg1"/>
                </a:solidFill>
              </a:rPr>
              <a:t>Ut</a:t>
            </a:r>
            <a:r>
              <a:rPr lang="en-IN" sz="1600" b="0" dirty="0">
                <a:solidFill>
                  <a:schemeClr val="bg1"/>
                </a:solidFill>
              </a:rPr>
              <a:t> </a:t>
            </a:r>
            <a:r>
              <a:rPr lang="en-IN" sz="1600" b="0" dirty="0" err="1">
                <a:solidFill>
                  <a:schemeClr val="bg1"/>
                </a:solidFill>
              </a:rPr>
              <a:t>enim</a:t>
            </a:r>
            <a:r>
              <a:rPr lang="en-IN" sz="1600" b="0" dirty="0">
                <a:solidFill>
                  <a:schemeClr val="bg1"/>
                </a:solidFill>
              </a:rPr>
              <a:t> ad.</a:t>
            </a:r>
          </a:p>
          <a:p>
            <a:pPr>
              <a:lnSpc>
                <a:spcPct val="120000"/>
              </a:lnSpc>
            </a:pPr>
            <a:endParaRPr lang="en-IN" sz="1600" b="0" dirty="0">
              <a:solidFill>
                <a:schemeClr val="bg1"/>
              </a:solidFill>
            </a:endParaRPr>
          </a:p>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 </a:t>
            </a:r>
            <a:r>
              <a:rPr lang="en-IN" sz="1600" b="0" dirty="0" err="1">
                <a:solidFill>
                  <a:schemeClr val="bg1"/>
                </a:solidFill>
              </a:rPr>
              <a:t>ut.</a:t>
            </a:r>
            <a:endParaRPr lang="en-IN" sz="1600" b="0" dirty="0">
              <a:solidFill>
                <a:schemeClr val="bg1"/>
              </a:solidFill>
            </a:endParaRPr>
          </a:p>
        </p:txBody>
      </p:sp>
      <p:sp>
        <p:nvSpPr>
          <p:cNvPr id="13" name="Title 1"/>
          <p:cNvSpPr txBox="1">
            <a:spLocks/>
          </p:cNvSpPr>
          <p:nvPr/>
        </p:nvSpPr>
        <p:spPr>
          <a:xfrm>
            <a:off x="8384130" y="4334424"/>
            <a:ext cx="3558310" cy="156832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 </a:t>
            </a:r>
            <a:r>
              <a:rPr lang="en-IN" sz="1600" b="0" dirty="0" err="1">
                <a:solidFill>
                  <a:schemeClr val="bg1"/>
                </a:solidFill>
              </a:rPr>
              <a:t>incididunt</a:t>
            </a:r>
            <a:r>
              <a:rPr lang="en-IN" sz="1600" b="0" dirty="0">
                <a:solidFill>
                  <a:schemeClr val="bg1"/>
                </a:solidFill>
              </a:rPr>
              <a:t>.</a:t>
            </a:r>
          </a:p>
        </p:txBody>
      </p:sp>
      <p:sp>
        <p:nvSpPr>
          <p:cNvPr id="14" name="Title 1"/>
          <p:cNvSpPr txBox="1">
            <a:spLocks/>
          </p:cNvSpPr>
          <p:nvPr/>
        </p:nvSpPr>
        <p:spPr>
          <a:xfrm>
            <a:off x="3164077" y="2488780"/>
            <a:ext cx="4831638" cy="1048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600" b="1" kern="1200">
                <a:solidFill>
                  <a:schemeClr val="tx1"/>
                </a:solidFill>
                <a:latin typeface="+mj-lt"/>
                <a:ea typeface="+mj-ea"/>
                <a:cs typeface="+mj-cs"/>
              </a:defRPr>
            </a:lvl1pPr>
          </a:lstStyle>
          <a:p>
            <a:pPr>
              <a:lnSpc>
                <a:spcPct val="120000"/>
              </a:lnSpc>
            </a:pPr>
            <a:r>
              <a:rPr lang="en-IN" sz="1600" b="0" dirty="0">
                <a:solidFill>
                  <a:schemeClr val="bg1"/>
                </a:solidFill>
              </a:rPr>
              <a:t>Lorem ipsum </a:t>
            </a:r>
            <a:r>
              <a:rPr lang="en-IN" sz="1600" b="0" dirty="0" err="1">
                <a:solidFill>
                  <a:schemeClr val="bg1"/>
                </a:solidFill>
              </a:rPr>
              <a:t>dolor</a:t>
            </a:r>
            <a:r>
              <a:rPr lang="en-IN" sz="1600" b="0" dirty="0">
                <a:solidFill>
                  <a:schemeClr val="bg1"/>
                </a:solidFill>
              </a:rPr>
              <a:t> sit </a:t>
            </a:r>
            <a:r>
              <a:rPr lang="en-IN" sz="1600" b="0" dirty="0" err="1">
                <a:solidFill>
                  <a:schemeClr val="bg1"/>
                </a:solidFill>
              </a:rPr>
              <a:t>amet</a:t>
            </a:r>
            <a:r>
              <a:rPr lang="en-IN" sz="1600" b="0" dirty="0">
                <a:solidFill>
                  <a:schemeClr val="bg1"/>
                </a:solidFill>
              </a:rPr>
              <a:t>, </a:t>
            </a:r>
            <a:r>
              <a:rPr lang="en-IN" sz="1600" b="0" dirty="0" err="1">
                <a:solidFill>
                  <a:schemeClr val="bg1"/>
                </a:solidFill>
              </a:rPr>
              <a:t>consectetur</a:t>
            </a:r>
            <a:r>
              <a:rPr lang="en-IN" sz="1600" b="0" dirty="0">
                <a:solidFill>
                  <a:schemeClr val="bg1"/>
                </a:solidFill>
              </a:rPr>
              <a:t> </a:t>
            </a:r>
            <a:r>
              <a:rPr lang="en-IN" sz="1600" b="0" dirty="0" err="1">
                <a:solidFill>
                  <a:schemeClr val="bg1"/>
                </a:solidFill>
              </a:rPr>
              <a:t>adipiscing</a:t>
            </a:r>
            <a:r>
              <a:rPr lang="en-IN" sz="1600" b="0" dirty="0">
                <a:solidFill>
                  <a:schemeClr val="bg1"/>
                </a:solidFill>
              </a:rPr>
              <a:t> </a:t>
            </a:r>
            <a:r>
              <a:rPr lang="en-IN" sz="1600" b="0" dirty="0" err="1">
                <a:solidFill>
                  <a:schemeClr val="bg1"/>
                </a:solidFill>
              </a:rPr>
              <a:t>elit</a:t>
            </a:r>
            <a:r>
              <a:rPr lang="en-IN" sz="1600" b="0" dirty="0">
                <a:solidFill>
                  <a:schemeClr val="bg1"/>
                </a:solidFill>
              </a:rPr>
              <a:t>, </a:t>
            </a:r>
            <a:r>
              <a:rPr lang="en-IN" sz="1600" b="0" dirty="0" err="1">
                <a:solidFill>
                  <a:schemeClr val="bg1"/>
                </a:solidFill>
              </a:rPr>
              <a:t>sed</a:t>
            </a:r>
            <a:r>
              <a:rPr lang="en-IN" sz="1600" b="0" dirty="0">
                <a:solidFill>
                  <a:schemeClr val="bg1"/>
                </a:solidFill>
              </a:rPr>
              <a:t> do </a:t>
            </a:r>
            <a:r>
              <a:rPr lang="en-IN" sz="1600" b="0" dirty="0" err="1">
                <a:solidFill>
                  <a:schemeClr val="bg1"/>
                </a:solidFill>
              </a:rPr>
              <a:t>eiusmod</a:t>
            </a:r>
            <a:r>
              <a:rPr lang="en-IN" sz="1600" b="0" dirty="0">
                <a:solidFill>
                  <a:schemeClr val="bg1"/>
                </a:solidFill>
              </a:rPr>
              <a:t> </a:t>
            </a:r>
            <a:r>
              <a:rPr lang="en-IN" sz="1600" b="0" dirty="0" err="1">
                <a:solidFill>
                  <a:schemeClr val="bg1"/>
                </a:solidFill>
              </a:rPr>
              <a:t>tempor</a:t>
            </a:r>
            <a:r>
              <a:rPr lang="en-IN" sz="1600" b="0" dirty="0">
                <a:solidFill>
                  <a:schemeClr val="bg1"/>
                </a:solidFill>
              </a:rPr>
              <a:t>.</a:t>
            </a:r>
          </a:p>
        </p:txBody>
      </p:sp>
    </p:spTree>
    <p:extLst>
      <p:ext uri="{BB962C8B-B14F-4D97-AF65-F5344CB8AC3E}">
        <p14:creationId xmlns:p14="http://schemas.microsoft.com/office/powerpoint/2010/main" val="4161358029"/>
      </p:ext>
    </p:extLst>
  </p:cSld>
  <p:clrMapOvr>
    <a:masterClrMapping/>
  </p:clrMapOvr>
</p:sld>
</file>

<file path=ppt/theme/theme1.xml><?xml version="1.0" encoding="utf-8"?>
<a:theme xmlns:a="http://schemas.openxmlformats.org/drawingml/2006/main" name="Title-and-Bullet-Points">
  <a:themeElements>
    <a:clrScheme name="Radix-Color">
      <a:dk1>
        <a:sysClr val="windowText" lastClr="000000"/>
      </a:dk1>
      <a:lt1>
        <a:sysClr val="window" lastClr="FFFFFF"/>
      </a:lt1>
      <a:dk2>
        <a:srgbClr val="212121"/>
      </a:dk2>
      <a:lt2>
        <a:srgbClr val="2B2B2B"/>
      </a:lt2>
      <a:accent1>
        <a:srgbClr val="30BCAF"/>
      </a:accent1>
      <a:accent2>
        <a:srgbClr val="005AA9"/>
      </a:accent2>
      <a:accent3>
        <a:srgbClr val="ADE4DF"/>
      </a:accent3>
      <a:accent4>
        <a:srgbClr val="99BDDD"/>
      </a:accent4>
      <a:accent5>
        <a:srgbClr val="FF533D"/>
      </a:accent5>
      <a:accent6>
        <a:srgbClr val="EA9E16"/>
      </a:accent6>
      <a:hlink>
        <a:srgbClr val="005AA9"/>
      </a:hlink>
      <a:folHlink>
        <a:srgbClr val="005CA9"/>
      </a:folHlink>
    </a:clrScheme>
    <a:fontScheme name="Poppins">
      <a:majorFont>
        <a:latin typeface="poppins"/>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TotalTime>
  <Words>1504</Words>
  <Application>Microsoft Office PowerPoint</Application>
  <PresentationFormat>Widescreen</PresentationFormat>
  <Paragraphs>142</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poppins</vt:lpstr>
      <vt:lpstr>Bradley Hand ITC</vt:lpstr>
      <vt:lpstr>Poppins Medium</vt:lpstr>
      <vt:lpstr>Courier New</vt:lpstr>
      <vt:lpstr>poppins</vt:lpstr>
      <vt:lpstr>Arial</vt:lpstr>
      <vt:lpstr>Title-and-Bullet-Points</vt:lpstr>
      <vt:lpstr>Software Development Company</vt:lpstr>
      <vt:lpstr>PowerPoint Presentation</vt:lpstr>
      <vt:lpstr>Lorem Ipsum</vt:lpstr>
      <vt:lpstr>PowerPoint Presentation</vt:lpstr>
      <vt:lpstr>PowerPoint Presentation</vt:lpstr>
      <vt:lpstr>Lorem Ipsum</vt:lpstr>
      <vt:lpstr>PowerPoint Presentation</vt:lpstr>
      <vt:lpstr>PowerPoint Presentation</vt:lpstr>
      <vt:lpstr>PowerPoint Presentation</vt:lpstr>
      <vt:lpstr>PowerPoint Presentation</vt:lpstr>
      <vt:lpstr>PowerPoint Presentation</vt:lpstr>
      <vt:lpstr>PowerPoint Presentation</vt:lpstr>
      <vt:lpstr>Title goes here</vt:lpstr>
      <vt:lpstr>PowerPoint Presentation</vt:lpstr>
      <vt:lpstr>PowerPoint Presentation</vt:lpstr>
      <vt:lpstr>Lorem Ipsum Text</vt:lpstr>
      <vt:lpstr>Lorem Ipsum Dummy Text</vt:lpstr>
      <vt:lpstr>Lorem ipsum dolor sit </vt:lpstr>
      <vt:lpstr>Lorem Ipsum Dummy Text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Company</dc:title>
  <dc:creator>Bina Patel</dc:creator>
  <cp:lastModifiedBy>Alkesh Jain</cp:lastModifiedBy>
  <cp:revision>20</cp:revision>
  <dcterms:created xsi:type="dcterms:W3CDTF">2021-02-19T06:10:06Z</dcterms:created>
  <dcterms:modified xsi:type="dcterms:W3CDTF">2024-03-05T11:32:51Z</dcterms:modified>
</cp:coreProperties>
</file>